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5" r:id="rId5"/>
    <p:sldMasterId id="2147483683" r:id="rId6"/>
  </p:sldMasterIdLst>
  <p:notesMasterIdLst>
    <p:notesMasterId r:id="rId23"/>
  </p:notesMasterIdLst>
  <p:sldIdLst>
    <p:sldId id="5561" r:id="rId7"/>
    <p:sldId id="5552" r:id="rId8"/>
    <p:sldId id="5553" r:id="rId9"/>
    <p:sldId id="5562" r:id="rId10"/>
    <p:sldId id="5563" r:id="rId11"/>
    <p:sldId id="5564" r:id="rId12"/>
    <p:sldId id="5565" r:id="rId13"/>
    <p:sldId id="5570" r:id="rId14"/>
    <p:sldId id="5583" r:id="rId15"/>
    <p:sldId id="5585" r:id="rId16"/>
    <p:sldId id="5591" r:id="rId17"/>
    <p:sldId id="5587" r:id="rId18"/>
    <p:sldId id="5588" r:id="rId19"/>
    <p:sldId id="5559" r:id="rId20"/>
    <p:sldId id="5582" r:id="rId21"/>
    <p:sldId id="5551" r:id="rId22"/>
  </p:sldIdLst>
  <p:sldSz cx="12192000" cy="6858000"/>
  <p:notesSz cx="6797675" cy="9928225"/>
  <p:defaultTextStyle>
    <a:defPPr marL="0" marR="0" indent="0" algn="l" defTabSz="457167"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078"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584" algn="ctr" defTabSz="1219078"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167" algn="ctr" defTabSz="1219078"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750" algn="ctr" defTabSz="1219078"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332" algn="ctr" defTabSz="1219078"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2914" algn="ctr" defTabSz="1219078"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498" algn="ctr" defTabSz="1219078"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080" algn="ctr" defTabSz="1219078"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664" algn="ctr" defTabSz="1219078"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C99"/>
    <a:srgbClr val="FFCC66"/>
    <a:srgbClr val="FFFFCC"/>
    <a:srgbClr val="FFEAE9"/>
    <a:srgbClr val="CCECFF"/>
    <a:srgbClr val="4545A1"/>
    <a:srgbClr val="EBE358"/>
    <a:srgbClr val="9999FF"/>
    <a:srgbClr val="EF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中等深淺樣式 3 - 輔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36" autoAdjust="0"/>
    <p:restoredTop sz="93971" autoAdjust="0"/>
  </p:normalViewPr>
  <p:slideViewPr>
    <p:cSldViewPr snapToGrid="0">
      <p:cViewPr varScale="1">
        <p:scale>
          <a:sx n="113" d="100"/>
          <a:sy n="113" d="100"/>
        </p:scale>
        <p:origin x="792"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C5A4DB-41CE-463E-97B6-1B9653783677}"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zh-TW" altLang="en-US"/>
        </a:p>
      </dgm:t>
    </dgm:pt>
    <dgm:pt modelId="{65C17854-47A5-4754-A17F-B1896E1F5A83}">
      <dgm:prSet phldrT="[文字]" phldr="1"/>
      <dgm:spPr/>
      <dgm:t>
        <a:bodyPr/>
        <a:lstStyle/>
        <a:p>
          <a:endParaRPr lang="zh-TW" altLang="en-US" dirty="0"/>
        </a:p>
      </dgm:t>
    </dgm:pt>
    <dgm:pt modelId="{D226D1CF-6311-4F00-AC3D-B75D6910BD50}" type="parTrans" cxnId="{1020E441-BF58-4EB3-BA2F-64B5F37A68CA}">
      <dgm:prSet/>
      <dgm:spPr/>
      <dgm:t>
        <a:bodyPr/>
        <a:lstStyle/>
        <a:p>
          <a:endParaRPr lang="zh-TW" altLang="en-US"/>
        </a:p>
      </dgm:t>
    </dgm:pt>
    <dgm:pt modelId="{B9381A10-EC55-4C44-81BE-725178CB4080}" type="sibTrans" cxnId="{1020E441-BF58-4EB3-BA2F-64B5F37A68CA}">
      <dgm:prSet/>
      <dgm:spPr/>
      <dgm:t>
        <a:bodyPr/>
        <a:lstStyle/>
        <a:p>
          <a:endParaRPr lang="zh-TW" altLang="en-US"/>
        </a:p>
      </dgm:t>
    </dgm:pt>
    <dgm:pt modelId="{2B4647BA-EDC1-4D9C-8461-281DAC905906}">
      <dgm:prSet phldrT="[文字]" phldr="1"/>
      <dgm:spPr/>
      <dgm:t>
        <a:bodyPr/>
        <a:lstStyle/>
        <a:p>
          <a:endParaRPr lang="zh-TW" altLang="en-US" dirty="0"/>
        </a:p>
      </dgm:t>
    </dgm:pt>
    <dgm:pt modelId="{F7303428-4616-4A19-B888-40F115D303F9}" type="parTrans" cxnId="{7ACDEB90-EEB1-4028-BBC8-A67F5FDCF408}">
      <dgm:prSet/>
      <dgm:spPr/>
      <dgm:t>
        <a:bodyPr/>
        <a:lstStyle/>
        <a:p>
          <a:endParaRPr lang="zh-TW" altLang="en-US"/>
        </a:p>
      </dgm:t>
    </dgm:pt>
    <dgm:pt modelId="{621D06AA-7F7E-4485-A284-349D8CBD9C03}" type="sibTrans" cxnId="{7ACDEB90-EEB1-4028-BBC8-A67F5FDCF408}">
      <dgm:prSet/>
      <dgm:spPr/>
      <dgm:t>
        <a:bodyPr/>
        <a:lstStyle/>
        <a:p>
          <a:endParaRPr lang="zh-TW" altLang="en-US"/>
        </a:p>
      </dgm:t>
    </dgm:pt>
    <dgm:pt modelId="{7F865201-AA69-498E-887B-42A7C445A60C}">
      <dgm:prSet phldrT="[文字]" phldr="1"/>
      <dgm:spPr/>
      <dgm:t>
        <a:bodyPr/>
        <a:lstStyle/>
        <a:p>
          <a:endParaRPr lang="zh-TW" altLang="en-US"/>
        </a:p>
      </dgm:t>
    </dgm:pt>
    <dgm:pt modelId="{57D02A3D-4165-4376-A617-59F0DB5FD41C}" type="parTrans" cxnId="{E52E70D1-5AE1-45F9-973C-EDA2949E947A}">
      <dgm:prSet/>
      <dgm:spPr/>
      <dgm:t>
        <a:bodyPr/>
        <a:lstStyle/>
        <a:p>
          <a:endParaRPr lang="zh-TW" altLang="en-US"/>
        </a:p>
      </dgm:t>
    </dgm:pt>
    <dgm:pt modelId="{466E93FA-9816-4A79-B0AF-5CA9A2CB174D}" type="sibTrans" cxnId="{E52E70D1-5AE1-45F9-973C-EDA2949E947A}">
      <dgm:prSet/>
      <dgm:spPr/>
      <dgm:t>
        <a:bodyPr/>
        <a:lstStyle/>
        <a:p>
          <a:endParaRPr lang="zh-TW" altLang="en-US"/>
        </a:p>
      </dgm:t>
    </dgm:pt>
    <dgm:pt modelId="{952F7A92-788C-4629-A68D-9A3F47822D5B}">
      <dgm:prSet phldrT="[文字]" phldr="1"/>
      <dgm:spPr/>
      <dgm:t>
        <a:bodyPr/>
        <a:lstStyle/>
        <a:p>
          <a:endParaRPr lang="zh-TW" altLang="en-US"/>
        </a:p>
      </dgm:t>
    </dgm:pt>
    <dgm:pt modelId="{38E14093-97BE-4C9C-87BD-9DFB5D1B022A}" type="parTrans" cxnId="{0EAAA66A-3121-43DC-A8A2-8DAC0BBC7939}">
      <dgm:prSet/>
      <dgm:spPr/>
      <dgm:t>
        <a:bodyPr/>
        <a:lstStyle/>
        <a:p>
          <a:endParaRPr lang="zh-TW" altLang="en-US"/>
        </a:p>
      </dgm:t>
    </dgm:pt>
    <dgm:pt modelId="{20E980E1-153C-4B51-A7FB-1782E5BA3AF1}" type="sibTrans" cxnId="{0EAAA66A-3121-43DC-A8A2-8DAC0BBC7939}">
      <dgm:prSet/>
      <dgm:spPr/>
      <dgm:t>
        <a:bodyPr/>
        <a:lstStyle/>
        <a:p>
          <a:endParaRPr lang="zh-TW" altLang="en-US"/>
        </a:p>
      </dgm:t>
    </dgm:pt>
    <dgm:pt modelId="{CA09774F-E2D6-466A-9C3E-F04A1760A6CC}" type="pres">
      <dgm:prSet presAssocID="{20C5A4DB-41CE-463E-97B6-1B9653783677}" presName="hierChild1" presStyleCnt="0">
        <dgm:presLayoutVars>
          <dgm:orgChart val="1"/>
          <dgm:chPref val="1"/>
          <dgm:dir/>
          <dgm:animOne val="branch"/>
          <dgm:animLvl val="lvl"/>
          <dgm:resizeHandles/>
        </dgm:presLayoutVars>
      </dgm:prSet>
      <dgm:spPr/>
    </dgm:pt>
    <dgm:pt modelId="{10768A26-093D-4A10-97FA-241B0FC1F589}" type="pres">
      <dgm:prSet presAssocID="{65C17854-47A5-4754-A17F-B1896E1F5A83}" presName="hierRoot1" presStyleCnt="0">
        <dgm:presLayoutVars>
          <dgm:hierBranch val="init"/>
        </dgm:presLayoutVars>
      </dgm:prSet>
      <dgm:spPr/>
    </dgm:pt>
    <dgm:pt modelId="{4EE83DF1-D555-429C-908A-BB0C3773AAFC}" type="pres">
      <dgm:prSet presAssocID="{65C17854-47A5-4754-A17F-B1896E1F5A83}" presName="rootComposite1" presStyleCnt="0"/>
      <dgm:spPr/>
    </dgm:pt>
    <dgm:pt modelId="{85A12CCF-446A-4AC2-9485-41751CCEF137}" type="pres">
      <dgm:prSet presAssocID="{65C17854-47A5-4754-A17F-B1896E1F5A83}" presName="rootText1" presStyleLbl="node0" presStyleIdx="0" presStyleCnt="1" custLinFactNeighborX="-40053" custLinFactNeighborY="0">
        <dgm:presLayoutVars>
          <dgm:chPref val="3"/>
        </dgm:presLayoutVars>
      </dgm:prSet>
      <dgm:spPr/>
    </dgm:pt>
    <dgm:pt modelId="{3F08958B-8EA8-446C-A479-54B57CFF8ECB}" type="pres">
      <dgm:prSet presAssocID="{65C17854-47A5-4754-A17F-B1896E1F5A83}" presName="rootConnector1" presStyleLbl="node1" presStyleIdx="0" presStyleCnt="0"/>
      <dgm:spPr/>
    </dgm:pt>
    <dgm:pt modelId="{9A4D2535-A19B-4292-BE85-E409BB66F339}" type="pres">
      <dgm:prSet presAssocID="{65C17854-47A5-4754-A17F-B1896E1F5A83}" presName="hierChild2" presStyleCnt="0"/>
      <dgm:spPr/>
    </dgm:pt>
    <dgm:pt modelId="{83A1BCBC-9298-4FFF-AB9C-E6350A9A8A67}" type="pres">
      <dgm:prSet presAssocID="{F7303428-4616-4A19-B888-40F115D303F9}" presName="Name64" presStyleLbl="parChTrans1D2" presStyleIdx="0" presStyleCnt="3"/>
      <dgm:spPr/>
    </dgm:pt>
    <dgm:pt modelId="{43D66009-5EF0-43B5-823A-BE4E708108D4}" type="pres">
      <dgm:prSet presAssocID="{2B4647BA-EDC1-4D9C-8461-281DAC905906}" presName="hierRoot2" presStyleCnt="0">
        <dgm:presLayoutVars>
          <dgm:hierBranch val="init"/>
        </dgm:presLayoutVars>
      </dgm:prSet>
      <dgm:spPr/>
    </dgm:pt>
    <dgm:pt modelId="{AFD5B179-B9C2-4BC9-BB0E-E26C6DABCC5F}" type="pres">
      <dgm:prSet presAssocID="{2B4647BA-EDC1-4D9C-8461-281DAC905906}" presName="rootComposite" presStyleCnt="0"/>
      <dgm:spPr/>
    </dgm:pt>
    <dgm:pt modelId="{E804305A-AA1E-4CFD-8F2C-2CDA0DFF8DEC}" type="pres">
      <dgm:prSet presAssocID="{2B4647BA-EDC1-4D9C-8461-281DAC905906}" presName="rootText" presStyleLbl="node2" presStyleIdx="0" presStyleCnt="3" custLinFactNeighborX="108" custLinFactNeighborY="-93137">
        <dgm:presLayoutVars>
          <dgm:chPref val="3"/>
        </dgm:presLayoutVars>
      </dgm:prSet>
      <dgm:spPr/>
    </dgm:pt>
    <dgm:pt modelId="{30A63EA1-E317-4184-9B1E-C5F9D99E226C}" type="pres">
      <dgm:prSet presAssocID="{2B4647BA-EDC1-4D9C-8461-281DAC905906}" presName="rootConnector" presStyleLbl="node2" presStyleIdx="0" presStyleCnt="3"/>
      <dgm:spPr/>
    </dgm:pt>
    <dgm:pt modelId="{2A95AEDB-4560-435A-9DDC-1ADA337E46F8}" type="pres">
      <dgm:prSet presAssocID="{2B4647BA-EDC1-4D9C-8461-281DAC905906}" presName="hierChild4" presStyleCnt="0"/>
      <dgm:spPr/>
    </dgm:pt>
    <dgm:pt modelId="{0E9B3BC2-7427-4352-AC1E-25ACFD7C5613}" type="pres">
      <dgm:prSet presAssocID="{2B4647BA-EDC1-4D9C-8461-281DAC905906}" presName="hierChild5" presStyleCnt="0"/>
      <dgm:spPr/>
    </dgm:pt>
    <dgm:pt modelId="{0D050B08-2015-4279-AB18-72D1641A6FA0}" type="pres">
      <dgm:prSet presAssocID="{38E14093-97BE-4C9C-87BD-9DFB5D1B022A}" presName="Name64" presStyleLbl="parChTrans1D2" presStyleIdx="1" presStyleCnt="3"/>
      <dgm:spPr/>
    </dgm:pt>
    <dgm:pt modelId="{BF7073A4-3DD1-4C79-AD04-EAA39E017171}" type="pres">
      <dgm:prSet presAssocID="{952F7A92-788C-4629-A68D-9A3F47822D5B}" presName="hierRoot2" presStyleCnt="0">
        <dgm:presLayoutVars>
          <dgm:hierBranch val="init"/>
        </dgm:presLayoutVars>
      </dgm:prSet>
      <dgm:spPr/>
    </dgm:pt>
    <dgm:pt modelId="{1FD04867-E121-4C66-8F5E-F4AA2E0605D6}" type="pres">
      <dgm:prSet presAssocID="{952F7A92-788C-4629-A68D-9A3F47822D5B}" presName="rootComposite" presStyleCnt="0"/>
      <dgm:spPr/>
    </dgm:pt>
    <dgm:pt modelId="{1A363552-0BB0-471C-9A00-B1A028A295D3}" type="pres">
      <dgm:prSet presAssocID="{952F7A92-788C-4629-A68D-9A3F47822D5B}" presName="rootText" presStyleLbl="node2" presStyleIdx="1" presStyleCnt="3">
        <dgm:presLayoutVars>
          <dgm:chPref val="3"/>
        </dgm:presLayoutVars>
      </dgm:prSet>
      <dgm:spPr/>
    </dgm:pt>
    <dgm:pt modelId="{45843043-A7D4-40E0-BF75-77907D69EEEC}" type="pres">
      <dgm:prSet presAssocID="{952F7A92-788C-4629-A68D-9A3F47822D5B}" presName="rootConnector" presStyleLbl="node2" presStyleIdx="1" presStyleCnt="3"/>
      <dgm:spPr/>
    </dgm:pt>
    <dgm:pt modelId="{2BF6506A-979A-4D94-9D98-BCEE7838610D}" type="pres">
      <dgm:prSet presAssocID="{952F7A92-788C-4629-A68D-9A3F47822D5B}" presName="hierChild4" presStyleCnt="0"/>
      <dgm:spPr/>
    </dgm:pt>
    <dgm:pt modelId="{5D14CEAE-55C6-4A4E-9B87-6AD0F91ECBBB}" type="pres">
      <dgm:prSet presAssocID="{952F7A92-788C-4629-A68D-9A3F47822D5B}" presName="hierChild5" presStyleCnt="0"/>
      <dgm:spPr/>
    </dgm:pt>
    <dgm:pt modelId="{165197B6-8AC2-4DE6-AA58-0AB2A651F7CC}" type="pres">
      <dgm:prSet presAssocID="{57D02A3D-4165-4376-A617-59F0DB5FD41C}" presName="Name64" presStyleLbl="parChTrans1D2" presStyleIdx="2" presStyleCnt="3"/>
      <dgm:spPr/>
    </dgm:pt>
    <dgm:pt modelId="{55DC8356-A140-4E70-868F-6EE9D5FBD44D}" type="pres">
      <dgm:prSet presAssocID="{7F865201-AA69-498E-887B-42A7C445A60C}" presName="hierRoot2" presStyleCnt="0">
        <dgm:presLayoutVars>
          <dgm:hierBranch val="init"/>
        </dgm:presLayoutVars>
      </dgm:prSet>
      <dgm:spPr/>
    </dgm:pt>
    <dgm:pt modelId="{7C912826-B1B9-4D29-8070-62E576734548}" type="pres">
      <dgm:prSet presAssocID="{7F865201-AA69-498E-887B-42A7C445A60C}" presName="rootComposite" presStyleCnt="0"/>
      <dgm:spPr/>
    </dgm:pt>
    <dgm:pt modelId="{D3DF0C3E-E120-4D6E-8085-13619BBCE985}" type="pres">
      <dgm:prSet presAssocID="{7F865201-AA69-498E-887B-42A7C445A60C}" presName="rootText" presStyleLbl="node2" presStyleIdx="2" presStyleCnt="3" custLinFactY="5577" custLinFactNeighborX="820" custLinFactNeighborY="100000">
        <dgm:presLayoutVars>
          <dgm:chPref val="3"/>
        </dgm:presLayoutVars>
      </dgm:prSet>
      <dgm:spPr/>
    </dgm:pt>
    <dgm:pt modelId="{3E41F404-E2BC-468C-B0CF-17459EC715A2}" type="pres">
      <dgm:prSet presAssocID="{7F865201-AA69-498E-887B-42A7C445A60C}" presName="rootConnector" presStyleLbl="node2" presStyleIdx="2" presStyleCnt="3"/>
      <dgm:spPr/>
    </dgm:pt>
    <dgm:pt modelId="{C20B74E8-C9E7-4E8C-9632-AB9AF7B407E0}" type="pres">
      <dgm:prSet presAssocID="{7F865201-AA69-498E-887B-42A7C445A60C}" presName="hierChild4" presStyleCnt="0"/>
      <dgm:spPr/>
    </dgm:pt>
    <dgm:pt modelId="{D3BAFDA5-25CE-4041-9362-69212F338AD7}" type="pres">
      <dgm:prSet presAssocID="{7F865201-AA69-498E-887B-42A7C445A60C}" presName="hierChild5" presStyleCnt="0"/>
      <dgm:spPr/>
    </dgm:pt>
    <dgm:pt modelId="{DF4931D1-367E-4103-8355-3CBDBFC14FAB}" type="pres">
      <dgm:prSet presAssocID="{65C17854-47A5-4754-A17F-B1896E1F5A83}" presName="hierChild3" presStyleCnt="0"/>
      <dgm:spPr/>
    </dgm:pt>
  </dgm:ptLst>
  <dgm:cxnLst>
    <dgm:cxn modelId="{844E080B-A7F6-40B6-948A-84FE583F3C21}" type="presOf" srcId="{65C17854-47A5-4754-A17F-B1896E1F5A83}" destId="{3F08958B-8EA8-446C-A479-54B57CFF8ECB}" srcOrd="1" destOrd="0" presId="urn:microsoft.com/office/officeart/2009/3/layout/HorizontalOrganizationChart"/>
    <dgm:cxn modelId="{79ECA612-3996-4DEE-B02C-11D48986F35F}" type="presOf" srcId="{2B4647BA-EDC1-4D9C-8461-281DAC905906}" destId="{E804305A-AA1E-4CFD-8F2C-2CDA0DFF8DEC}" srcOrd="0" destOrd="0" presId="urn:microsoft.com/office/officeart/2009/3/layout/HorizontalOrganizationChart"/>
    <dgm:cxn modelId="{AF9AC61C-0A93-416A-B1C2-730D1057528A}" type="presOf" srcId="{38E14093-97BE-4C9C-87BD-9DFB5D1B022A}" destId="{0D050B08-2015-4279-AB18-72D1641A6FA0}" srcOrd="0" destOrd="0" presId="urn:microsoft.com/office/officeart/2009/3/layout/HorizontalOrganizationChart"/>
    <dgm:cxn modelId="{B376B861-A196-4BF4-8E95-C3570A51D110}" type="presOf" srcId="{2B4647BA-EDC1-4D9C-8461-281DAC905906}" destId="{30A63EA1-E317-4184-9B1E-C5F9D99E226C}" srcOrd="1" destOrd="0" presId="urn:microsoft.com/office/officeart/2009/3/layout/HorizontalOrganizationChart"/>
    <dgm:cxn modelId="{1020E441-BF58-4EB3-BA2F-64B5F37A68CA}" srcId="{20C5A4DB-41CE-463E-97B6-1B9653783677}" destId="{65C17854-47A5-4754-A17F-B1896E1F5A83}" srcOrd="0" destOrd="0" parTransId="{D226D1CF-6311-4F00-AC3D-B75D6910BD50}" sibTransId="{B9381A10-EC55-4C44-81BE-725178CB4080}"/>
    <dgm:cxn modelId="{0EAAA66A-3121-43DC-A8A2-8DAC0BBC7939}" srcId="{65C17854-47A5-4754-A17F-B1896E1F5A83}" destId="{952F7A92-788C-4629-A68D-9A3F47822D5B}" srcOrd="1" destOrd="0" parTransId="{38E14093-97BE-4C9C-87BD-9DFB5D1B022A}" sibTransId="{20E980E1-153C-4B51-A7FB-1782E5BA3AF1}"/>
    <dgm:cxn modelId="{DCF7707A-4D2F-4B10-ADA2-B09FEB935988}" type="presOf" srcId="{7F865201-AA69-498E-887B-42A7C445A60C}" destId="{3E41F404-E2BC-468C-B0CF-17459EC715A2}" srcOrd="1" destOrd="0" presId="urn:microsoft.com/office/officeart/2009/3/layout/HorizontalOrganizationChart"/>
    <dgm:cxn modelId="{7ACDEB90-EEB1-4028-BBC8-A67F5FDCF408}" srcId="{65C17854-47A5-4754-A17F-B1896E1F5A83}" destId="{2B4647BA-EDC1-4D9C-8461-281DAC905906}" srcOrd="0" destOrd="0" parTransId="{F7303428-4616-4A19-B888-40F115D303F9}" sibTransId="{621D06AA-7F7E-4485-A284-349D8CBD9C03}"/>
    <dgm:cxn modelId="{6FEA8692-6863-44F9-8524-6ED12E2A4D11}" type="presOf" srcId="{952F7A92-788C-4629-A68D-9A3F47822D5B}" destId="{45843043-A7D4-40E0-BF75-77907D69EEEC}" srcOrd="1" destOrd="0" presId="urn:microsoft.com/office/officeart/2009/3/layout/HorizontalOrganizationChart"/>
    <dgm:cxn modelId="{E1B07DA5-55E8-40EE-963F-B15A0AE55FE4}" type="presOf" srcId="{F7303428-4616-4A19-B888-40F115D303F9}" destId="{83A1BCBC-9298-4FFF-AB9C-E6350A9A8A67}" srcOrd="0" destOrd="0" presId="urn:microsoft.com/office/officeart/2009/3/layout/HorizontalOrganizationChart"/>
    <dgm:cxn modelId="{7D25EEB6-E90B-4CB6-AEBB-A96E89D6A341}" type="presOf" srcId="{7F865201-AA69-498E-887B-42A7C445A60C}" destId="{D3DF0C3E-E120-4D6E-8085-13619BBCE985}" srcOrd="0" destOrd="0" presId="urn:microsoft.com/office/officeart/2009/3/layout/HorizontalOrganizationChart"/>
    <dgm:cxn modelId="{4A65DDC7-AF3D-4E6E-AA55-301BCCD78263}" type="presOf" srcId="{57D02A3D-4165-4376-A617-59F0DB5FD41C}" destId="{165197B6-8AC2-4DE6-AA58-0AB2A651F7CC}" srcOrd="0" destOrd="0" presId="urn:microsoft.com/office/officeart/2009/3/layout/HorizontalOrganizationChart"/>
    <dgm:cxn modelId="{9BFE1CCC-A2D4-4F68-A0A7-0528682318F5}" type="presOf" srcId="{65C17854-47A5-4754-A17F-B1896E1F5A83}" destId="{85A12CCF-446A-4AC2-9485-41751CCEF137}" srcOrd="0" destOrd="0" presId="urn:microsoft.com/office/officeart/2009/3/layout/HorizontalOrganizationChart"/>
    <dgm:cxn modelId="{EA261ACF-31DD-4EA0-BA9F-6D8F72484A3D}" type="presOf" srcId="{952F7A92-788C-4629-A68D-9A3F47822D5B}" destId="{1A363552-0BB0-471C-9A00-B1A028A295D3}" srcOrd="0" destOrd="0" presId="urn:microsoft.com/office/officeart/2009/3/layout/HorizontalOrganizationChart"/>
    <dgm:cxn modelId="{E52E70D1-5AE1-45F9-973C-EDA2949E947A}" srcId="{65C17854-47A5-4754-A17F-B1896E1F5A83}" destId="{7F865201-AA69-498E-887B-42A7C445A60C}" srcOrd="2" destOrd="0" parTransId="{57D02A3D-4165-4376-A617-59F0DB5FD41C}" sibTransId="{466E93FA-9816-4A79-B0AF-5CA9A2CB174D}"/>
    <dgm:cxn modelId="{CAD4FEEE-7B3D-46C3-B4BC-8C4001B8AED1}" type="presOf" srcId="{20C5A4DB-41CE-463E-97B6-1B9653783677}" destId="{CA09774F-E2D6-466A-9C3E-F04A1760A6CC}" srcOrd="0" destOrd="0" presId="urn:microsoft.com/office/officeart/2009/3/layout/HorizontalOrganizationChart"/>
    <dgm:cxn modelId="{73B2C901-C062-422D-9062-2C5DA7EE5A80}" type="presParOf" srcId="{CA09774F-E2D6-466A-9C3E-F04A1760A6CC}" destId="{10768A26-093D-4A10-97FA-241B0FC1F589}" srcOrd="0" destOrd="0" presId="urn:microsoft.com/office/officeart/2009/3/layout/HorizontalOrganizationChart"/>
    <dgm:cxn modelId="{A7BD8355-4F09-4C41-B0C5-F85996D9378D}" type="presParOf" srcId="{10768A26-093D-4A10-97FA-241B0FC1F589}" destId="{4EE83DF1-D555-429C-908A-BB0C3773AAFC}" srcOrd="0" destOrd="0" presId="urn:microsoft.com/office/officeart/2009/3/layout/HorizontalOrganizationChart"/>
    <dgm:cxn modelId="{105293A5-EE9A-4137-B5E5-BC4315ACD024}" type="presParOf" srcId="{4EE83DF1-D555-429C-908A-BB0C3773AAFC}" destId="{85A12CCF-446A-4AC2-9485-41751CCEF137}" srcOrd="0" destOrd="0" presId="urn:microsoft.com/office/officeart/2009/3/layout/HorizontalOrganizationChart"/>
    <dgm:cxn modelId="{CD51B761-755B-43AE-87D1-EBB5C6D2CCBB}" type="presParOf" srcId="{4EE83DF1-D555-429C-908A-BB0C3773AAFC}" destId="{3F08958B-8EA8-446C-A479-54B57CFF8ECB}" srcOrd="1" destOrd="0" presId="urn:microsoft.com/office/officeart/2009/3/layout/HorizontalOrganizationChart"/>
    <dgm:cxn modelId="{4852597E-A076-4536-91BE-2DC6DFDAA124}" type="presParOf" srcId="{10768A26-093D-4A10-97FA-241B0FC1F589}" destId="{9A4D2535-A19B-4292-BE85-E409BB66F339}" srcOrd="1" destOrd="0" presId="urn:microsoft.com/office/officeart/2009/3/layout/HorizontalOrganizationChart"/>
    <dgm:cxn modelId="{3741B0B3-0A83-4FA4-86D9-F868CA899C91}" type="presParOf" srcId="{9A4D2535-A19B-4292-BE85-E409BB66F339}" destId="{83A1BCBC-9298-4FFF-AB9C-E6350A9A8A67}" srcOrd="0" destOrd="0" presId="urn:microsoft.com/office/officeart/2009/3/layout/HorizontalOrganizationChart"/>
    <dgm:cxn modelId="{9CCC9910-5FB9-4C21-ABBD-CD981ECA6CCF}" type="presParOf" srcId="{9A4D2535-A19B-4292-BE85-E409BB66F339}" destId="{43D66009-5EF0-43B5-823A-BE4E708108D4}" srcOrd="1" destOrd="0" presId="urn:microsoft.com/office/officeart/2009/3/layout/HorizontalOrganizationChart"/>
    <dgm:cxn modelId="{D231940F-539F-46A6-AB26-C3BFCB55BCD4}" type="presParOf" srcId="{43D66009-5EF0-43B5-823A-BE4E708108D4}" destId="{AFD5B179-B9C2-4BC9-BB0E-E26C6DABCC5F}" srcOrd="0" destOrd="0" presId="urn:microsoft.com/office/officeart/2009/3/layout/HorizontalOrganizationChart"/>
    <dgm:cxn modelId="{49A61A30-92A2-40AF-8E9A-F333A66251BB}" type="presParOf" srcId="{AFD5B179-B9C2-4BC9-BB0E-E26C6DABCC5F}" destId="{E804305A-AA1E-4CFD-8F2C-2CDA0DFF8DEC}" srcOrd="0" destOrd="0" presId="urn:microsoft.com/office/officeart/2009/3/layout/HorizontalOrganizationChart"/>
    <dgm:cxn modelId="{E94B4595-235B-4211-B4F7-15E2EE128A07}" type="presParOf" srcId="{AFD5B179-B9C2-4BC9-BB0E-E26C6DABCC5F}" destId="{30A63EA1-E317-4184-9B1E-C5F9D99E226C}" srcOrd="1" destOrd="0" presId="urn:microsoft.com/office/officeart/2009/3/layout/HorizontalOrganizationChart"/>
    <dgm:cxn modelId="{B094A07C-A703-4B7F-8D63-CFAE4E2ECADD}" type="presParOf" srcId="{43D66009-5EF0-43B5-823A-BE4E708108D4}" destId="{2A95AEDB-4560-435A-9DDC-1ADA337E46F8}" srcOrd="1" destOrd="0" presId="urn:microsoft.com/office/officeart/2009/3/layout/HorizontalOrganizationChart"/>
    <dgm:cxn modelId="{DACF8F85-3EDA-4569-9776-D70B4780082B}" type="presParOf" srcId="{43D66009-5EF0-43B5-823A-BE4E708108D4}" destId="{0E9B3BC2-7427-4352-AC1E-25ACFD7C5613}" srcOrd="2" destOrd="0" presId="urn:microsoft.com/office/officeart/2009/3/layout/HorizontalOrganizationChart"/>
    <dgm:cxn modelId="{E0D2D181-8BAE-40A6-A8AB-8C30CD10E661}" type="presParOf" srcId="{9A4D2535-A19B-4292-BE85-E409BB66F339}" destId="{0D050B08-2015-4279-AB18-72D1641A6FA0}" srcOrd="2" destOrd="0" presId="urn:microsoft.com/office/officeart/2009/3/layout/HorizontalOrganizationChart"/>
    <dgm:cxn modelId="{B62358AE-79C3-4411-89E0-1FC5457CA620}" type="presParOf" srcId="{9A4D2535-A19B-4292-BE85-E409BB66F339}" destId="{BF7073A4-3DD1-4C79-AD04-EAA39E017171}" srcOrd="3" destOrd="0" presId="urn:microsoft.com/office/officeart/2009/3/layout/HorizontalOrganizationChart"/>
    <dgm:cxn modelId="{3D770328-F7F7-42A8-B357-6AA35DA00C55}" type="presParOf" srcId="{BF7073A4-3DD1-4C79-AD04-EAA39E017171}" destId="{1FD04867-E121-4C66-8F5E-F4AA2E0605D6}" srcOrd="0" destOrd="0" presId="urn:microsoft.com/office/officeart/2009/3/layout/HorizontalOrganizationChart"/>
    <dgm:cxn modelId="{81945E57-534A-4F40-BC46-900C26CFAFFA}" type="presParOf" srcId="{1FD04867-E121-4C66-8F5E-F4AA2E0605D6}" destId="{1A363552-0BB0-471C-9A00-B1A028A295D3}" srcOrd="0" destOrd="0" presId="urn:microsoft.com/office/officeart/2009/3/layout/HorizontalOrganizationChart"/>
    <dgm:cxn modelId="{97FDD3B9-D630-4239-BA73-491B32087792}" type="presParOf" srcId="{1FD04867-E121-4C66-8F5E-F4AA2E0605D6}" destId="{45843043-A7D4-40E0-BF75-77907D69EEEC}" srcOrd="1" destOrd="0" presId="urn:microsoft.com/office/officeart/2009/3/layout/HorizontalOrganizationChart"/>
    <dgm:cxn modelId="{9919D598-D436-4C06-8F95-E9C8872DCDA6}" type="presParOf" srcId="{BF7073A4-3DD1-4C79-AD04-EAA39E017171}" destId="{2BF6506A-979A-4D94-9D98-BCEE7838610D}" srcOrd="1" destOrd="0" presId="urn:microsoft.com/office/officeart/2009/3/layout/HorizontalOrganizationChart"/>
    <dgm:cxn modelId="{E8D99FD3-2C97-43EC-A48E-7E45642BEAA4}" type="presParOf" srcId="{BF7073A4-3DD1-4C79-AD04-EAA39E017171}" destId="{5D14CEAE-55C6-4A4E-9B87-6AD0F91ECBBB}" srcOrd="2" destOrd="0" presId="urn:microsoft.com/office/officeart/2009/3/layout/HorizontalOrganizationChart"/>
    <dgm:cxn modelId="{B1E14FC8-4DBC-4A6E-BDF2-BD9D39613DAD}" type="presParOf" srcId="{9A4D2535-A19B-4292-BE85-E409BB66F339}" destId="{165197B6-8AC2-4DE6-AA58-0AB2A651F7CC}" srcOrd="4" destOrd="0" presId="urn:microsoft.com/office/officeart/2009/3/layout/HorizontalOrganizationChart"/>
    <dgm:cxn modelId="{3DD6A5AD-651D-439D-BAA1-8FC81BE60D1C}" type="presParOf" srcId="{9A4D2535-A19B-4292-BE85-E409BB66F339}" destId="{55DC8356-A140-4E70-868F-6EE9D5FBD44D}" srcOrd="5" destOrd="0" presId="urn:microsoft.com/office/officeart/2009/3/layout/HorizontalOrganizationChart"/>
    <dgm:cxn modelId="{036A35AE-CD36-4265-B7A3-DBA207D376AF}" type="presParOf" srcId="{55DC8356-A140-4E70-868F-6EE9D5FBD44D}" destId="{7C912826-B1B9-4D29-8070-62E576734548}" srcOrd="0" destOrd="0" presId="urn:microsoft.com/office/officeart/2009/3/layout/HorizontalOrganizationChart"/>
    <dgm:cxn modelId="{38E2369D-085D-4A37-B745-47E152875D5E}" type="presParOf" srcId="{7C912826-B1B9-4D29-8070-62E576734548}" destId="{D3DF0C3E-E120-4D6E-8085-13619BBCE985}" srcOrd="0" destOrd="0" presId="urn:microsoft.com/office/officeart/2009/3/layout/HorizontalOrganizationChart"/>
    <dgm:cxn modelId="{C70B8676-5334-439F-851E-90B8C2CE7DB3}" type="presParOf" srcId="{7C912826-B1B9-4D29-8070-62E576734548}" destId="{3E41F404-E2BC-468C-B0CF-17459EC715A2}" srcOrd="1" destOrd="0" presId="urn:microsoft.com/office/officeart/2009/3/layout/HorizontalOrganizationChart"/>
    <dgm:cxn modelId="{7D06CB35-DEAE-458A-B80C-4F968975AE8B}" type="presParOf" srcId="{55DC8356-A140-4E70-868F-6EE9D5FBD44D}" destId="{C20B74E8-C9E7-4E8C-9632-AB9AF7B407E0}" srcOrd="1" destOrd="0" presId="urn:microsoft.com/office/officeart/2009/3/layout/HorizontalOrganizationChart"/>
    <dgm:cxn modelId="{15D3BAAE-7908-47CD-87D3-B264357EDE51}" type="presParOf" srcId="{55DC8356-A140-4E70-868F-6EE9D5FBD44D}" destId="{D3BAFDA5-25CE-4041-9362-69212F338AD7}" srcOrd="2" destOrd="0" presId="urn:microsoft.com/office/officeart/2009/3/layout/HorizontalOrganizationChart"/>
    <dgm:cxn modelId="{DEA2CA44-E39A-4941-8877-BC5CF4F813EA}" type="presParOf" srcId="{10768A26-093D-4A10-97FA-241B0FC1F589}" destId="{DF4931D1-367E-4103-8355-3CBDBFC14FAB}" srcOrd="2" destOrd="0" presId="urn:microsoft.com/office/officeart/2009/3/layout/HorizontalOrganizationChart"/>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197B6-8AC2-4DE6-AA58-0AB2A651F7CC}">
      <dsp:nvSpPr>
        <dsp:cNvPr id="0" name=""/>
        <dsp:cNvSpPr/>
      </dsp:nvSpPr>
      <dsp:spPr>
        <a:xfrm>
          <a:off x="2210717" y="1930404"/>
          <a:ext cx="446897" cy="1593269"/>
        </a:xfrm>
        <a:custGeom>
          <a:avLst/>
          <a:gdLst/>
          <a:ahLst/>
          <a:cxnLst/>
          <a:rect l="0" t="0" r="0" b="0"/>
          <a:pathLst>
            <a:path>
              <a:moveTo>
                <a:pt x="0" y="0"/>
              </a:moveTo>
              <a:lnTo>
                <a:pt x="225825" y="0"/>
              </a:lnTo>
              <a:lnTo>
                <a:pt x="225825" y="1593269"/>
              </a:lnTo>
              <a:lnTo>
                <a:pt x="446897" y="1593269"/>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050B08-2015-4279-AB18-72D1641A6FA0}">
      <dsp:nvSpPr>
        <dsp:cNvPr id="0" name=""/>
        <dsp:cNvSpPr/>
      </dsp:nvSpPr>
      <dsp:spPr>
        <a:xfrm>
          <a:off x="2210717" y="1884683"/>
          <a:ext cx="444520" cy="91440"/>
        </a:xfrm>
        <a:custGeom>
          <a:avLst/>
          <a:gdLst/>
          <a:ahLst/>
          <a:cxnLst/>
          <a:rect l="0" t="0" r="0" b="0"/>
          <a:pathLst>
            <a:path>
              <a:moveTo>
                <a:pt x="0" y="45720"/>
              </a:moveTo>
              <a:lnTo>
                <a:pt x="444520" y="4572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A1BCBC-9298-4FFF-AB9C-E6350A9A8A67}">
      <dsp:nvSpPr>
        <dsp:cNvPr id="0" name=""/>
        <dsp:cNvSpPr/>
      </dsp:nvSpPr>
      <dsp:spPr>
        <a:xfrm>
          <a:off x="2210717" y="351801"/>
          <a:ext cx="446897" cy="1578602"/>
        </a:xfrm>
        <a:custGeom>
          <a:avLst/>
          <a:gdLst/>
          <a:ahLst/>
          <a:cxnLst/>
          <a:rect l="0" t="0" r="0" b="0"/>
          <a:pathLst>
            <a:path>
              <a:moveTo>
                <a:pt x="0" y="1578602"/>
              </a:moveTo>
              <a:lnTo>
                <a:pt x="225825" y="1578602"/>
              </a:lnTo>
              <a:lnTo>
                <a:pt x="225825" y="0"/>
              </a:lnTo>
              <a:lnTo>
                <a:pt x="446897"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A12CCF-446A-4AC2-9485-41751CCEF137}">
      <dsp:nvSpPr>
        <dsp:cNvPr id="0" name=""/>
        <dsp:cNvSpPr/>
      </dsp:nvSpPr>
      <dsp:spPr>
        <a:xfrm>
          <a:off x="0" y="1593269"/>
          <a:ext cx="2210717" cy="67426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zh-TW" altLang="en-US" sz="3100" kern="1200" dirty="0"/>
        </a:p>
      </dsp:txBody>
      <dsp:txXfrm>
        <a:off x="0" y="1593269"/>
        <a:ext cx="2210717" cy="674268"/>
      </dsp:txXfrm>
    </dsp:sp>
    <dsp:sp modelId="{E804305A-AA1E-4CFD-8F2C-2CDA0DFF8DEC}">
      <dsp:nvSpPr>
        <dsp:cNvPr id="0" name=""/>
        <dsp:cNvSpPr/>
      </dsp:nvSpPr>
      <dsp:spPr>
        <a:xfrm>
          <a:off x="2657615" y="14667"/>
          <a:ext cx="2210717" cy="67426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zh-TW" altLang="en-US" sz="3100" kern="1200" dirty="0"/>
        </a:p>
      </dsp:txBody>
      <dsp:txXfrm>
        <a:off x="2657615" y="14667"/>
        <a:ext cx="2210717" cy="674268"/>
      </dsp:txXfrm>
    </dsp:sp>
    <dsp:sp modelId="{1A363552-0BB0-471C-9A00-B1A028A295D3}">
      <dsp:nvSpPr>
        <dsp:cNvPr id="0" name=""/>
        <dsp:cNvSpPr/>
      </dsp:nvSpPr>
      <dsp:spPr>
        <a:xfrm>
          <a:off x="2655238" y="1593269"/>
          <a:ext cx="2210717" cy="67426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zh-TW" altLang="en-US" sz="3100" kern="1200"/>
        </a:p>
      </dsp:txBody>
      <dsp:txXfrm>
        <a:off x="2655238" y="1593269"/>
        <a:ext cx="2210717" cy="674268"/>
      </dsp:txXfrm>
    </dsp:sp>
    <dsp:sp modelId="{D3DF0C3E-E120-4D6E-8085-13619BBCE985}">
      <dsp:nvSpPr>
        <dsp:cNvPr id="0" name=""/>
        <dsp:cNvSpPr/>
      </dsp:nvSpPr>
      <dsp:spPr>
        <a:xfrm>
          <a:off x="2657615" y="3186539"/>
          <a:ext cx="2210717" cy="67426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zh-TW" altLang="en-US" sz="3100" kern="1200"/>
        </a:p>
      </dsp:txBody>
      <dsp:txXfrm>
        <a:off x="2657615" y="3186539"/>
        <a:ext cx="2210717" cy="674268"/>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87313" y="744538"/>
            <a:ext cx="6623050" cy="3725862"/>
          </a:xfrm>
          <a:prstGeom prst="rect">
            <a:avLst/>
          </a:prstGeom>
        </p:spPr>
        <p:txBody>
          <a:bodyPr lIns="91422" tIns="45711" rIns="91422" bIns="45711"/>
          <a:lstStyle/>
          <a:p>
            <a:endParaRPr/>
          </a:p>
        </p:txBody>
      </p:sp>
      <p:sp>
        <p:nvSpPr>
          <p:cNvPr id="149" name="Shape 149"/>
          <p:cNvSpPr>
            <a:spLocks noGrp="1"/>
          </p:cNvSpPr>
          <p:nvPr>
            <p:ph type="body" sz="quarter" idx="1"/>
          </p:nvPr>
        </p:nvSpPr>
        <p:spPr>
          <a:xfrm>
            <a:off x="906358" y="4715907"/>
            <a:ext cx="4984961" cy="4467700"/>
          </a:xfrm>
          <a:prstGeom prst="rect">
            <a:avLst/>
          </a:prstGeom>
        </p:spPr>
        <p:txBody>
          <a:bodyPr lIns="91422" tIns="45711" rIns="91422" bIns="45711"/>
          <a:lstStyle/>
          <a:p>
            <a:endParaRPr/>
          </a:p>
        </p:txBody>
      </p:sp>
    </p:spTree>
    <p:extLst>
      <p:ext uri="{BB962C8B-B14F-4D97-AF65-F5344CB8AC3E}">
        <p14:creationId xmlns:p14="http://schemas.microsoft.com/office/powerpoint/2010/main" val="430662635"/>
      </p:ext>
    </p:extLst>
  </p:cSld>
  <p:clrMap bg1="lt1" tx1="dk1" bg2="lt2" tx2="dk2" accent1="accent1" accent2="accent2" accent3="accent3" accent4="accent4" accent5="accent5" accent6="accent6" hlink="hlink" folHlink="folHlink"/>
  <p:notesStyle>
    <a:lvl1pPr defTabSz="228584" latinLnBrk="0">
      <a:lnSpc>
        <a:spcPct val="117999"/>
      </a:lnSpc>
      <a:defRPr sz="1100">
        <a:latin typeface="+mn-lt"/>
        <a:ea typeface="+mn-ea"/>
        <a:cs typeface="+mn-cs"/>
        <a:sym typeface="Helvetica Neue"/>
      </a:defRPr>
    </a:lvl1pPr>
    <a:lvl2pPr indent="114292" defTabSz="228584" latinLnBrk="0">
      <a:lnSpc>
        <a:spcPct val="117999"/>
      </a:lnSpc>
      <a:defRPr sz="1100">
        <a:latin typeface="+mn-lt"/>
        <a:ea typeface="+mn-ea"/>
        <a:cs typeface="+mn-cs"/>
        <a:sym typeface="Helvetica Neue"/>
      </a:defRPr>
    </a:lvl2pPr>
    <a:lvl3pPr indent="228584" defTabSz="228584" latinLnBrk="0">
      <a:lnSpc>
        <a:spcPct val="117999"/>
      </a:lnSpc>
      <a:defRPr sz="1100">
        <a:latin typeface="+mn-lt"/>
        <a:ea typeface="+mn-ea"/>
        <a:cs typeface="+mn-cs"/>
        <a:sym typeface="Helvetica Neue"/>
      </a:defRPr>
    </a:lvl3pPr>
    <a:lvl4pPr indent="342874" defTabSz="228584" latinLnBrk="0">
      <a:lnSpc>
        <a:spcPct val="117999"/>
      </a:lnSpc>
      <a:defRPr sz="1100">
        <a:latin typeface="+mn-lt"/>
        <a:ea typeface="+mn-ea"/>
        <a:cs typeface="+mn-cs"/>
        <a:sym typeface="Helvetica Neue"/>
      </a:defRPr>
    </a:lvl4pPr>
    <a:lvl5pPr indent="457167" defTabSz="228584" latinLnBrk="0">
      <a:lnSpc>
        <a:spcPct val="117999"/>
      </a:lnSpc>
      <a:defRPr sz="1100">
        <a:latin typeface="+mn-lt"/>
        <a:ea typeface="+mn-ea"/>
        <a:cs typeface="+mn-cs"/>
        <a:sym typeface="Helvetica Neue"/>
      </a:defRPr>
    </a:lvl5pPr>
    <a:lvl6pPr indent="571458" defTabSz="228584" latinLnBrk="0">
      <a:lnSpc>
        <a:spcPct val="117999"/>
      </a:lnSpc>
      <a:defRPr sz="1100">
        <a:latin typeface="+mn-lt"/>
        <a:ea typeface="+mn-ea"/>
        <a:cs typeface="+mn-cs"/>
        <a:sym typeface="Helvetica Neue"/>
      </a:defRPr>
    </a:lvl6pPr>
    <a:lvl7pPr indent="685750" defTabSz="228584" latinLnBrk="0">
      <a:lnSpc>
        <a:spcPct val="117999"/>
      </a:lnSpc>
      <a:defRPr sz="1100">
        <a:latin typeface="+mn-lt"/>
        <a:ea typeface="+mn-ea"/>
        <a:cs typeface="+mn-cs"/>
        <a:sym typeface="Helvetica Neue"/>
      </a:defRPr>
    </a:lvl7pPr>
    <a:lvl8pPr indent="800040" defTabSz="228584" latinLnBrk="0">
      <a:lnSpc>
        <a:spcPct val="117999"/>
      </a:lnSpc>
      <a:defRPr sz="1100">
        <a:latin typeface="+mn-lt"/>
        <a:ea typeface="+mn-ea"/>
        <a:cs typeface="+mn-cs"/>
        <a:sym typeface="Helvetica Neue"/>
      </a:defRPr>
    </a:lvl8pPr>
    <a:lvl9pPr indent="914332" defTabSz="228584" latinLnBrk="0">
      <a:lnSpc>
        <a:spcPct val="117999"/>
      </a:lnSpc>
      <a:defRPr sz="11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大標題">
    <p:spTree>
      <p:nvGrpSpPr>
        <p:cNvPr id="1" name=""/>
        <p:cNvGrpSpPr/>
        <p:nvPr/>
      </p:nvGrpSpPr>
      <p:grpSpPr>
        <a:xfrm>
          <a:off x="0" y="0"/>
          <a:ext cx="0" cy="0"/>
          <a:chOff x="0" y="0"/>
          <a:chExt cx="0" cy="0"/>
        </a:xfrm>
      </p:grpSpPr>
      <p:sp>
        <p:nvSpPr>
          <p:cNvPr id="11" name="作者和日期"/>
          <p:cNvSpPr txBox="1">
            <a:spLocks noGrp="1"/>
          </p:cNvSpPr>
          <p:nvPr>
            <p:ph type="body" sz="quarter" idx="21" hasCustomPrompt="1"/>
          </p:nvPr>
        </p:nvSpPr>
        <p:spPr>
          <a:xfrm>
            <a:off x="600672" y="5034586"/>
            <a:ext cx="10985501" cy="318489"/>
          </a:xfrm>
          <a:prstGeom prst="rect">
            <a:avLst/>
          </a:prstGeom>
        </p:spPr>
        <p:txBody>
          <a:bodyPr lIns="45719" tIns="45719" rIns="45719" bIns="45719"/>
          <a:lstStyle>
            <a:lvl1pPr marL="0" indent="0" algn="ctr" defTabSz="350813">
              <a:lnSpc>
                <a:spcPct val="100000"/>
              </a:lnSpc>
              <a:spcBef>
                <a:spcPts val="0"/>
              </a:spcBef>
              <a:buSzTx/>
              <a:buNone/>
              <a:defRPr sz="1531" b="1">
                <a:solidFill>
                  <a:schemeClr val="bg1"/>
                </a:solidFill>
                <a:latin typeface="+mn-ea"/>
                <a:ea typeface="+mn-ea"/>
              </a:defRPr>
            </a:lvl1pPr>
          </a:lstStyle>
          <a:p>
            <a:r>
              <a:t>作者和日期</a:t>
            </a:r>
          </a:p>
        </p:txBody>
      </p:sp>
      <p:sp>
        <p:nvSpPr>
          <p:cNvPr id="12" name="簡報標題"/>
          <p:cNvSpPr txBox="1">
            <a:spLocks noGrp="1"/>
          </p:cNvSpPr>
          <p:nvPr>
            <p:ph type="title" hasCustomPrompt="1"/>
          </p:nvPr>
        </p:nvSpPr>
        <p:spPr>
          <a:xfrm>
            <a:off x="603251" y="3517267"/>
            <a:ext cx="10985503" cy="697581"/>
          </a:xfrm>
          <a:prstGeom prst="rect">
            <a:avLst/>
          </a:prstGeom>
        </p:spPr>
        <p:txBody>
          <a:bodyPr anchor="b">
            <a:normAutofit/>
          </a:bodyPr>
          <a:lstStyle>
            <a:lvl1pPr algn="ctr">
              <a:defRPr sz="4000" spc="-116">
                <a:solidFill>
                  <a:srgbClr val="000000"/>
                </a:solidFill>
                <a:latin typeface="+mj-ea"/>
                <a:ea typeface="+mj-ea"/>
              </a:defRPr>
            </a:lvl1pPr>
          </a:lstStyle>
          <a:p>
            <a:r>
              <a:rPr dirty="0" err="1"/>
              <a:t>簡報標題</a:t>
            </a:r>
            <a:endParaRPr dirty="0"/>
          </a:p>
        </p:txBody>
      </p:sp>
      <p:sp>
        <p:nvSpPr>
          <p:cNvPr id="13" name="內文層級一…"/>
          <p:cNvSpPr txBox="1">
            <a:spLocks noGrp="1"/>
          </p:cNvSpPr>
          <p:nvPr>
            <p:ph type="body" sz="quarter" idx="1" hasCustomPrompt="1"/>
          </p:nvPr>
        </p:nvSpPr>
        <p:spPr>
          <a:xfrm>
            <a:off x="600675" y="4367249"/>
            <a:ext cx="10985500" cy="503201"/>
          </a:xfrm>
          <a:prstGeom prst="rect">
            <a:avLst/>
          </a:prstGeom>
        </p:spPr>
        <p:txBody>
          <a:bodyPr>
            <a:noAutofit/>
          </a:bodyPr>
          <a:lstStyle>
            <a:lvl1pPr marL="0" indent="0" algn="ctr" defTabSz="412720">
              <a:lnSpc>
                <a:spcPct val="100000"/>
              </a:lnSpc>
              <a:spcBef>
                <a:spcPts val="0"/>
              </a:spcBef>
              <a:buSzTx/>
              <a:buNone/>
              <a:defRPr sz="2800" b="1">
                <a:solidFill>
                  <a:srgbClr val="000000"/>
                </a:solidFill>
                <a:latin typeface="+mn-ea"/>
                <a:ea typeface="+mn-ea"/>
              </a:defRPr>
            </a:lvl1pPr>
            <a:lvl2pPr marL="0" indent="228584" defTabSz="412720">
              <a:lnSpc>
                <a:spcPct val="100000"/>
              </a:lnSpc>
              <a:spcBef>
                <a:spcPts val="0"/>
              </a:spcBef>
              <a:buSzTx/>
              <a:buNone/>
              <a:defRPr sz="2751" b="1">
                <a:solidFill>
                  <a:schemeClr val="bg1"/>
                </a:solidFill>
              </a:defRPr>
            </a:lvl2pPr>
            <a:lvl3pPr marL="0" indent="457167" defTabSz="412720">
              <a:lnSpc>
                <a:spcPct val="100000"/>
              </a:lnSpc>
              <a:spcBef>
                <a:spcPts val="0"/>
              </a:spcBef>
              <a:buSzTx/>
              <a:buNone/>
              <a:defRPr sz="2751" b="1">
                <a:solidFill>
                  <a:schemeClr val="bg1"/>
                </a:solidFill>
                <a:latin typeface="+mn-ea"/>
                <a:ea typeface="+mn-ea"/>
              </a:defRPr>
            </a:lvl3pPr>
            <a:lvl4pPr marL="0" indent="685750" defTabSz="412720">
              <a:lnSpc>
                <a:spcPct val="100000"/>
              </a:lnSpc>
              <a:spcBef>
                <a:spcPts val="0"/>
              </a:spcBef>
              <a:buSzTx/>
              <a:buNone/>
              <a:defRPr sz="2751" b="1">
                <a:solidFill>
                  <a:schemeClr val="bg1"/>
                </a:solidFill>
                <a:latin typeface="+mn-ea"/>
                <a:ea typeface="+mn-ea"/>
              </a:defRPr>
            </a:lvl4pPr>
            <a:lvl5pPr marL="0" indent="914332" defTabSz="412720">
              <a:lnSpc>
                <a:spcPct val="100000"/>
              </a:lnSpc>
              <a:spcBef>
                <a:spcPts val="0"/>
              </a:spcBef>
              <a:buSzTx/>
              <a:buNone/>
              <a:defRPr sz="2751" b="1">
                <a:solidFill>
                  <a:schemeClr val="bg1"/>
                </a:solidFill>
                <a:latin typeface="+mn-ea"/>
                <a:ea typeface="+mn-ea"/>
              </a:defRPr>
            </a:lvl5pPr>
          </a:lstStyle>
          <a:p>
            <a:r>
              <a:rPr dirty="0" err="1"/>
              <a:t>簡報子標題</a:t>
            </a:r>
            <a:endParaRPr dirty="0"/>
          </a:p>
        </p:txBody>
      </p:sp>
      <p:sp>
        <p:nvSpPr>
          <p:cNvPr id="1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 name="文字方塊 1"/>
          <p:cNvSpPr txBox="1"/>
          <p:nvPr userDrawn="1"/>
        </p:nvSpPr>
        <p:spPr>
          <a:xfrm>
            <a:off x="281610" y="258526"/>
            <a:ext cx="973481" cy="3060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marL="0" marR="0" indent="0" algn="dist" defTabSz="3251036" rtl="0" fontAlgn="auto" latinLnBrk="0" hangingPunct="0">
              <a:lnSpc>
                <a:spcPct val="100000"/>
              </a:lnSpc>
              <a:spcBef>
                <a:spcPts val="0"/>
              </a:spcBef>
              <a:spcAft>
                <a:spcPts val="0"/>
              </a:spcAft>
              <a:buClrTx/>
              <a:buSzTx/>
              <a:buFontTx/>
              <a:buNone/>
              <a:tabLst/>
            </a:pPr>
            <a:r>
              <a:rPr kumimoji="0" lang="zh-TW" altLang="en-US" sz="1100" b="0" i="0" u="none" strike="noStrike" cap="none" spc="0" normalizeH="0" baseline="0" dirty="0">
                <a:ln>
                  <a:noFill/>
                </a:ln>
                <a:solidFill>
                  <a:schemeClr val="bg1"/>
                </a:solidFill>
                <a:effectLst/>
                <a:uFillTx/>
                <a:latin typeface="+mn-lt"/>
                <a:ea typeface="+mn-ea"/>
                <a:cs typeface="+mn-cs"/>
                <a:sym typeface="Helvetica Neue"/>
              </a:rPr>
              <a:t>數位產業署</a:t>
            </a:r>
          </a:p>
        </p:txBody>
      </p:sp>
      <p:sp>
        <p:nvSpPr>
          <p:cNvPr id="15" name="文字方塊 14"/>
          <p:cNvSpPr txBox="1"/>
          <p:nvPr userDrawn="1"/>
        </p:nvSpPr>
        <p:spPr>
          <a:xfrm>
            <a:off x="1424521" y="74537"/>
            <a:ext cx="3162096" cy="3060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algn="l"/>
            <a:r>
              <a:rPr lang="en-US" altLang="zh-TW" sz="1100" dirty="0">
                <a:solidFill>
                  <a:srgbClr val="000000"/>
                </a:solidFill>
                <a:effectLst/>
                <a:latin typeface="微軟正黑體 Light" panose="020B0304030504040204" pitchFamily="34" charset="-120"/>
                <a:ea typeface="微軟正黑體 Light" panose="020B0304030504040204" pitchFamily="34" charset="-120"/>
              </a:rPr>
              <a:t>Administration for</a:t>
            </a:r>
            <a:r>
              <a:rPr lang="zh-TW" altLang="en-US" sz="1100" dirty="0">
                <a:solidFill>
                  <a:srgbClr val="000000"/>
                </a:solidFill>
                <a:effectLst/>
                <a:latin typeface="微軟正黑體 Light" panose="020B0304030504040204" pitchFamily="34" charset="-120"/>
                <a:ea typeface="微軟正黑體 Light" panose="020B0304030504040204" pitchFamily="34" charset="-120"/>
              </a:rPr>
              <a:t> </a:t>
            </a:r>
            <a:r>
              <a:rPr lang="en-US" altLang="zh-TW" sz="1100" dirty="0">
                <a:solidFill>
                  <a:srgbClr val="000000"/>
                </a:solidFill>
                <a:effectLst/>
                <a:latin typeface="微軟正黑體 Light" panose="020B0304030504040204" pitchFamily="34" charset="-120"/>
                <a:ea typeface="微軟正黑體 Light" panose="020B0304030504040204" pitchFamily="34" charset="-120"/>
              </a:rPr>
              <a:t>Digital Industries, moda</a:t>
            </a:r>
            <a:endParaRPr kumimoji="0" lang="zh-TW" altLang="en-US" sz="1100" b="0" i="0" u="none" strike="noStrike" cap="none" spc="0" normalizeH="0" baseline="0" dirty="0">
              <a:ln>
                <a:noFill/>
              </a:ln>
              <a:solidFill>
                <a:srgbClr val="000000"/>
              </a:solidFill>
              <a:effectLst/>
              <a:uFillTx/>
              <a:latin typeface="微軟正黑體 Light" panose="020B0304030504040204" pitchFamily="34" charset="-120"/>
              <a:ea typeface="微軟正黑體 Light" panose="020B0304030504040204" pitchFamily="34" charset="-120"/>
              <a:cs typeface="+mn-cs"/>
              <a:sym typeface="Helvetica Neue"/>
            </a:endParaRPr>
          </a:p>
        </p:txBody>
      </p:sp>
      <p:pic>
        <p:nvPicPr>
          <p:cNvPr id="10" name="圖片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9108" y="1639048"/>
            <a:ext cx="1853784" cy="1853784"/>
          </a:xfrm>
          <a:prstGeom prst="rect">
            <a:avLst/>
          </a:prstGeom>
        </p:spPr>
      </p:pic>
      <p:pic>
        <p:nvPicPr>
          <p:cNvPr id="16" name="圖片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5024" y="108661"/>
            <a:ext cx="1016083" cy="1016083"/>
          </a:xfrm>
          <a:prstGeom prst="rect">
            <a:avLst/>
          </a:prstGeom>
        </p:spPr>
      </p:pic>
    </p:spTree>
    <p:extLst>
      <p:ext uri="{BB962C8B-B14F-4D97-AF65-F5344CB8AC3E}">
        <p14:creationId xmlns:p14="http://schemas.microsoft.com/office/powerpoint/2010/main" val="99410531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議程">
    <p:spTree>
      <p:nvGrpSpPr>
        <p:cNvPr id="1" name=""/>
        <p:cNvGrpSpPr/>
        <p:nvPr/>
      </p:nvGrpSpPr>
      <p:grpSpPr>
        <a:xfrm>
          <a:off x="0" y="0"/>
          <a:ext cx="0" cy="0"/>
          <a:chOff x="0" y="0"/>
          <a:chExt cx="0" cy="0"/>
        </a:xfrm>
      </p:grpSpPr>
      <p:sp>
        <p:nvSpPr>
          <p:cNvPr id="88" name="議程標題"/>
          <p:cNvSpPr txBox="1">
            <a:spLocks noGrp="1"/>
          </p:cNvSpPr>
          <p:nvPr>
            <p:ph type="title" hasCustomPrompt="1"/>
          </p:nvPr>
        </p:nvSpPr>
        <p:spPr>
          <a:xfrm>
            <a:off x="603251" y="539753"/>
            <a:ext cx="10985500" cy="717551"/>
          </a:xfrm>
          <a:prstGeom prst="rect">
            <a:avLst/>
          </a:prstGeom>
        </p:spPr>
        <p:txBody>
          <a:bodyPr/>
          <a:lstStyle/>
          <a:p>
            <a:r>
              <a:t>議程標題</a:t>
            </a:r>
          </a:p>
        </p:txBody>
      </p:sp>
      <p:sp>
        <p:nvSpPr>
          <p:cNvPr id="89" name="議程副標題"/>
          <p:cNvSpPr txBox="1">
            <a:spLocks noGrp="1"/>
          </p:cNvSpPr>
          <p:nvPr>
            <p:ph type="body" sz="quarter" idx="21" hasCustomPrompt="1"/>
          </p:nvPr>
        </p:nvSpPr>
        <p:spPr>
          <a:xfrm>
            <a:off x="603251" y="1186485"/>
            <a:ext cx="10985500" cy="467391"/>
          </a:xfrm>
          <a:prstGeom prst="rect">
            <a:avLst/>
          </a:prstGeom>
        </p:spPr>
        <p:txBody>
          <a:bodyPr lIns="45719" tIns="45719" rIns="45719" bIns="45719"/>
          <a:lstStyle>
            <a:lvl1pPr marL="0" indent="0" defTabSz="363194">
              <a:lnSpc>
                <a:spcPct val="100000"/>
              </a:lnSpc>
              <a:spcBef>
                <a:spcPts val="0"/>
              </a:spcBef>
              <a:buSzTx/>
              <a:buNone/>
              <a:defRPr sz="2420" b="1"/>
            </a:lvl1pPr>
          </a:lstStyle>
          <a:p>
            <a:r>
              <a:t>議程副標題</a:t>
            </a:r>
          </a:p>
        </p:txBody>
      </p:sp>
      <p:sp>
        <p:nvSpPr>
          <p:cNvPr id="90" name="內文層級一…"/>
          <p:cNvSpPr txBox="1">
            <a:spLocks noGrp="1"/>
          </p:cNvSpPr>
          <p:nvPr>
            <p:ph type="body" idx="1" hasCustomPrompt="1"/>
          </p:nvPr>
        </p:nvSpPr>
        <p:spPr>
          <a:prstGeom prst="rect">
            <a:avLst/>
          </a:prstGeom>
        </p:spPr>
        <p:txBody>
          <a:bodyPr/>
          <a:lstStyle>
            <a:lvl1pPr marL="0" indent="0" defTabSz="412720">
              <a:lnSpc>
                <a:spcPct val="100000"/>
              </a:lnSpc>
              <a:spcBef>
                <a:spcPts val="900"/>
              </a:spcBef>
              <a:buSzTx/>
              <a:buNone/>
              <a:defRPr sz="2751" spc="-28"/>
            </a:lvl1pPr>
            <a:lvl2pPr marL="0" indent="228584" defTabSz="412720">
              <a:lnSpc>
                <a:spcPct val="100000"/>
              </a:lnSpc>
              <a:spcBef>
                <a:spcPts val="900"/>
              </a:spcBef>
              <a:buSzTx/>
              <a:buNone/>
              <a:defRPr sz="2751" spc="-28"/>
            </a:lvl2pPr>
            <a:lvl3pPr marL="0" indent="457167" defTabSz="412720">
              <a:lnSpc>
                <a:spcPct val="100000"/>
              </a:lnSpc>
              <a:spcBef>
                <a:spcPts val="900"/>
              </a:spcBef>
              <a:buSzTx/>
              <a:buNone/>
              <a:defRPr sz="2751" spc="-28"/>
            </a:lvl3pPr>
            <a:lvl4pPr marL="0" indent="685750" defTabSz="412720">
              <a:lnSpc>
                <a:spcPct val="100000"/>
              </a:lnSpc>
              <a:spcBef>
                <a:spcPts val="900"/>
              </a:spcBef>
              <a:buSzTx/>
              <a:buNone/>
              <a:defRPr sz="2751" spc="-28"/>
            </a:lvl4pPr>
            <a:lvl5pPr marL="0" indent="914332" defTabSz="412720">
              <a:lnSpc>
                <a:spcPct val="100000"/>
              </a:lnSpc>
              <a:spcBef>
                <a:spcPts val="900"/>
              </a:spcBef>
              <a:buSzTx/>
              <a:buNone/>
              <a:defRPr sz="2751" spc="-28"/>
            </a:lvl5pPr>
          </a:lstStyle>
          <a:p>
            <a:r>
              <a:t>議程主題</a:t>
            </a:r>
          </a:p>
          <a:p>
            <a:pPr lvl="1"/>
            <a:endParaRPr/>
          </a:p>
          <a:p>
            <a:pPr lvl="2"/>
            <a:endParaRPr/>
          </a:p>
          <a:p>
            <a:pPr lvl="3"/>
            <a:endParaRPr/>
          </a:p>
          <a:p>
            <a:pPr lvl="4"/>
            <a:endParaRPr/>
          </a:p>
        </p:txBody>
      </p:sp>
      <p:sp>
        <p:nvSpPr>
          <p:cNvPr id="9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聲明">
    <p:spTree>
      <p:nvGrpSpPr>
        <p:cNvPr id="1" name=""/>
        <p:cNvGrpSpPr/>
        <p:nvPr/>
      </p:nvGrpSpPr>
      <p:grpSpPr>
        <a:xfrm>
          <a:off x="0" y="0"/>
          <a:ext cx="0" cy="0"/>
          <a:chOff x="0" y="0"/>
          <a:chExt cx="0" cy="0"/>
        </a:xfrm>
      </p:grpSpPr>
      <p:sp>
        <p:nvSpPr>
          <p:cNvPr id="98" name="內文層級一…"/>
          <p:cNvSpPr txBox="1">
            <a:spLocks noGrp="1"/>
          </p:cNvSpPr>
          <p:nvPr>
            <p:ph type="body" sz="half" idx="1" hasCustomPrompt="1"/>
          </p:nvPr>
        </p:nvSpPr>
        <p:spPr>
          <a:xfrm>
            <a:off x="603251" y="2460424"/>
            <a:ext cx="10985500" cy="1937157"/>
          </a:xfrm>
          <a:prstGeom prst="rect">
            <a:avLst/>
          </a:prstGeom>
        </p:spPr>
        <p:txBody>
          <a:bodyPr anchor="ctr"/>
          <a:lstStyle>
            <a:lvl1pPr marL="0" indent="0" algn="ctr">
              <a:lnSpc>
                <a:spcPct val="80000"/>
              </a:lnSpc>
              <a:spcBef>
                <a:spcPts val="0"/>
              </a:spcBef>
              <a:buSzTx/>
              <a:buNone/>
              <a:defRPr sz="5800" spc="-116">
                <a:latin typeface="思源黑体 CN Medium" panose="020B0600000000000000" pitchFamily="34" charset="-128"/>
                <a:ea typeface="思源黑体 CN Medium" panose="020B0600000000000000" pitchFamily="34" charset="-128"/>
                <a:cs typeface="思源黑体 CN Medium" panose="020B0600000000000000" pitchFamily="34" charset="-128"/>
                <a:sym typeface="Helvetica Neue Medium"/>
              </a:defRPr>
            </a:lvl1pPr>
            <a:lvl2pPr marL="0" indent="228584" algn="ctr">
              <a:lnSpc>
                <a:spcPct val="80000"/>
              </a:lnSpc>
              <a:spcBef>
                <a:spcPts val="0"/>
              </a:spcBef>
              <a:buSzTx/>
              <a:buNone/>
              <a:defRPr sz="5800" spc="-116">
                <a:latin typeface="Helvetica Neue Medium"/>
                <a:ea typeface="Helvetica Neue Medium"/>
                <a:cs typeface="Helvetica Neue Medium"/>
                <a:sym typeface="Helvetica Neue Medium"/>
              </a:defRPr>
            </a:lvl2pPr>
            <a:lvl3pPr marL="0" indent="457167" algn="ctr">
              <a:lnSpc>
                <a:spcPct val="80000"/>
              </a:lnSpc>
              <a:spcBef>
                <a:spcPts val="0"/>
              </a:spcBef>
              <a:buSzTx/>
              <a:buNone/>
              <a:defRPr sz="5800" spc="-116">
                <a:latin typeface="Helvetica Neue Medium"/>
                <a:ea typeface="Helvetica Neue Medium"/>
                <a:cs typeface="Helvetica Neue Medium"/>
                <a:sym typeface="Helvetica Neue Medium"/>
              </a:defRPr>
            </a:lvl3pPr>
            <a:lvl4pPr marL="0" indent="685750" algn="ctr">
              <a:lnSpc>
                <a:spcPct val="80000"/>
              </a:lnSpc>
              <a:spcBef>
                <a:spcPts val="0"/>
              </a:spcBef>
              <a:buSzTx/>
              <a:buNone/>
              <a:defRPr sz="5800" spc="-116">
                <a:latin typeface="Helvetica Neue Medium"/>
                <a:ea typeface="Helvetica Neue Medium"/>
                <a:cs typeface="Helvetica Neue Medium"/>
                <a:sym typeface="Helvetica Neue Medium"/>
              </a:defRPr>
            </a:lvl4pPr>
            <a:lvl5pPr marL="0" indent="914332" algn="ctr">
              <a:lnSpc>
                <a:spcPct val="80000"/>
              </a:lnSpc>
              <a:spcBef>
                <a:spcPts val="0"/>
              </a:spcBef>
              <a:buSzTx/>
              <a:buNone/>
              <a:defRPr sz="5800" spc="-116">
                <a:latin typeface="Helvetica Neue Medium"/>
                <a:ea typeface="Helvetica Neue Medium"/>
                <a:cs typeface="Helvetica Neue Medium"/>
                <a:sym typeface="Helvetica Neue Medium"/>
              </a:defRPr>
            </a:lvl5pPr>
          </a:lstStyle>
          <a:p>
            <a:r>
              <a:rPr dirty="0" err="1"/>
              <a:t>聲明</a:t>
            </a:r>
            <a:endParaRPr dirty="0"/>
          </a:p>
          <a:p>
            <a:pPr lvl="1"/>
            <a:endParaRPr dirty="0"/>
          </a:p>
          <a:p>
            <a:pPr lvl="2"/>
            <a:endParaRPr dirty="0"/>
          </a:p>
          <a:p>
            <a:pPr lvl="3"/>
            <a:endParaRPr dirty="0"/>
          </a:p>
          <a:p>
            <a:pPr lvl="4"/>
            <a:endParaRPr dirty="0"/>
          </a:p>
        </p:txBody>
      </p:sp>
      <p:sp>
        <p:nvSpPr>
          <p:cNvPr id="9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重要事實">
    <p:spTree>
      <p:nvGrpSpPr>
        <p:cNvPr id="1" name=""/>
        <p:cNvGrpSpPr/>
        <p:nvPr/>
      </p:nvGrpSpPr>
      <p:grpSpPr>
        <a:xfrm>
          <a:off x="0" y="0"/>
          <a:ext cx="0" cy="0"/>
          <a:chOff x="0" y="0"/>
          <a:chExt cx="0" cy="0"/>
        </a:xfrm>
      </p:grpSpPr>
      <p:sp>
        <p:nvSpPr>
          <p:cNvPr id="106" name="內文層級一…"/>
          <p:cNvSpPr txBox="1">
            <a:spLocks noGrp="1"/>
          </p:cNvSpPr>
          <p:nvPr>
            <p:ph type="body" idx="1" hasCustomPrompt="1"/>
          </p:nvPr>
        </p:nvSpPr>
        <p:spPr>
          <a:xfrm>
            <a:off x="603251" y="537964"/>
            <a:ext cx="10985500" cy="3620792"/>
          </a:xfrm>
          <a:prstGeom prst="rect">
            <a:avLst/>
          </a:prstGeom>
        </p:spPr>
        <p:txBody>
          <a:bodyPr anchor="b"/>
          <a:lstStyle>
            <a:lvl1pPr marL="0" indent="0" algn="ctr">
              <a:lnSpc>
                <a:spcPct val="80000"/>
              </a:lnSpc>
              <a:spcBef>
                <a:spcPts val="0"/>
              </a:spcBef>
              <a:buSzTx/>
              <a:buNone/>
              <a:defRPr sz="12500" b="1" spc="-125"/>
            </a:lvl1pPr>
            <a:lvl2pPr marL="0" indent="228584" algn="ctr">
              <a:lnSpc>
                <a:spcPct val="80000"/>
              </a:lnSpc>
              <a:spcBef>
                <a:spcPts val="0"/>
              </a:spcBef>
              <a:buSzTx/>
              <a:buNone/>
              <a:defRPr sz="12500" b="1" spc="-125"/>
            </a:lvl2pPr>
            <a:lvl3pPr marL="0" indent="457167" algn="ctr">
              <a:lnSpc>
                <a:spcPct val="80000"/>
              </a:lnSpc>
              <a:spcBef>
                <a:spcPts val="0"/>
              </a:spcBef>
              <a:buSzTx/>
              <a:buNone/>
              <a:defRPr sz="12500" b="1" spc="-125"/>
            </a:lvl3pPr>
            <a:lvl4pPr marL="0" indent="685750" algn="ctr">
              <a:lnSpc>
                <a:spcPct val="80000"/>
              </a:lnSpc>
              <a:spcBef>
                <a:spcPts val="0"/>
              </a:spcBef>
              <a:buSzTx/>
              <a:buNone/>
              <a:defRPr sz="12500" b="1" spc="-125"/>
            </a:lvl4pPr>
            <a:lvl5pPr marL="0" indent="914332" algn="ctr">
              <a:lnSpc>
                <a:spcPct val="80000"/>
              </a:lnSpc>
              <a:spcBef>
                <a:spcPts val="0"/>
              </a:spcBef>
              <a:buSzTx/>
              <a:buNone/>
              <a:defRPr sz="12500" b="1" spc="-125"/>
            </a:lvl5pPr>
          </a:lstStyle>
          <a:p>
            <a:r>
              <a:t>100%</a:t>
            </a:r>
          </a:p>
          <a:p>
            <a:pPr lvl="1"/>
            <a:endParaRPr/>
          </a:p>
          <a:p>
            <a:pPr lvl="2"/>
            <a:endParaRPr/>
          </a:p>
          <a:p>
            <a:pPr lvl="3"/>
            <a:endParaRPr/>
          </a:p>
          <a:p>
            <a:pPr lvl="4"/>
            <a:endParaRPr/>
          </a:p>
        </p:txBody>
      </p:sp>
      <p:sp>
        <p:nvSpPr>
          <p:cNvPr id="107" name="詳細資訊"/>
          <p:cNvSpPr txBox="1">
            <a:spLocks noGrp="1"/>
          </p:cNvSpPr>
          <p:nvPr>
            <p:ph type="body" sz="quarter" idx="21" hasCustomPrompt="1"/>
          </p:nvPr>
        </p:nvSpPr>
        <p:spPr>
          <a:xfrm>
            <a:off x="603251" y="4131093"/>
            <a:ext cx="10985500" cy="467391"/>
          </a:xfrm>
          <a:prstGeom prst="rect">
            <a:avLst/>
          </a:prstGeom>
        </p:spPr>
        <p:txBody>
          <a:bodyPr lIns="45719" tIns="45719" rIns="45719" bIns="45719"/>
          <a:lstStyle>
            <a:lvl1pPr marL="0" indent="0" algn="ctr" defTabSz="363194">
              <a:lnSpc>
                <a:spcPct val="100000"/>
              </a:lnSpc>
              <a:spcBef>
                <a:spcPts val="0"/>
              </a:spcBef>
              <a:buSzTx/>
              <a:buNone/>
              <a:defRPr sz="2420" b="1"/>
            </a:lvl1pPr>
          </a:lstStyle>
          <a:p>
            <a:r>
              <a:t>詳細資訊</a:t>
            </a:r>
          </a:p>
        </p:txBody>
      </p:sp>
      <p:sp>
        <p:nvSpPr>
          <p:cNvPr id="10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名言語錄">
    <p:spTree>
      <p:nvGrpSpPr>
        <p:cNvPr id="1" name=""/>
        <p:cNvGrpSpPr/>
        <p:nvPr/>
      </p:nvGrpSpPr>
      <p:grpSpPr>
        <a:xfrm>
          <a:off x="0" y="0"/>
          <a:ext cx="0" cy="0"/>
          <a:chOff x="0" y="0"/>
          <a:chExt cx="0" cy="0"/>
        </a:xfrm>
      </p:grpSpPr>
      <p:sp>
        <p:nvSpPr>
          <p:cNvPr id="115" name="出處"/>
          <p:cNvSpPr txBox="1">
            <a:spLocks noGrp="1"/>
          </p:cNvSpPr>
          <p:nvPr>
            <p:ph type="body" sz="quarter" idx="21" hasCustomPrompt="1"/>
          </p:nvPr>
        </p:nvSpPr>
        <p:spPr>
          <a:xfrm>
            <a:off x="1215013" y="5337730"/>
            <a:ext cx="10100027" cy="318489"/>
          </a:xfrm>
          <a:prstGeom prst="rect">
            <a:avLst/>
          </a:prstGeom>
        </p:spPr>
        <p:txBody>
          <a:bodyPr lIns="45719" tIns="45719" rIns="45719" bIns="45719"/>
          <a:lstStyle>
            <a:lvl1pPr marL="0" indent="0" defTabSz="350813">
              <a:lnSpc>
                <a:spcPct val="100000"/>
              </a:lnSpc>
              <a:spcBef>
                <a:spcPts val="0"/>
              </a:spcBef>
              <a:buSzTx/>
              <a:buNone/>
              <a:defRPr sz="1531" b="1"/>
            </a:lvl1pPr>
          </a:lstStyle>
          <a:p>
            <a:r>
              <a:t>出處</a:t>
            </a:r>
          </a:p>
        </p:txBody>
      </p:sp>
      <p:sp>
        <p:nvSpPr>
          <p:cNvPr id="116" name="內文層級一…"/>
          <p:cNvSpPr txBox="1">
            <a:spLocks noGrp="1"/>
          </p:cNvSpPr>
          <p:nvPr>
            <p:ph type="body" sz="half" idx="1" hasCustomPrompt="1"/>
          </p:nvPr>
        </p:nvSpPr>
        <p:spPr>
          <a:xfrm>
            <a:off x="876964" y="2469931"/>
            <a:ext cx="10438077" cy="1918140"/>
          </a:xfrm>
          <a:prstGeom prst="rect">
            <a:avLst/>
          </a:prstGeom>
        </p:spPr>
        <p:txBody>
          <a:bodyPr/>
          <a:lstStyle>
            <a:lvl1pPr marL="319437" indent="-234933">
              <a:spcBef>
                <a:spcPts val="0"/>
              </a:spcBef>
              <a:buSzTx/>
              <a:buNone/>
              <a:defRPr sz="4251" spc="-85">
                <a:latin typeface="+mj-ea"/>
                <a:ea typeface="+mj-ea"/>
                <a:cs typeface="Helvetica Neue Medium"/>
                <a:sym typeface="Helvetica Neue Medium"/>
              </a:defRPr>
            </a:lvl1pPr>
            <a:lvl2pPr marL="319437" indent="-6351">
              <a:spcBef>
                <a:spcPts val="0"/>
              </a:spcBef>
              <a:buSzTx/>
              <a:buNone/>
              <a:defRPr sz="4251" spc="-85">
                <a:latin typeface="+mj-ea"/>
                <a:ea typeface="+mj-ea"/>
                <a:cs typeface="Helvetica Neue Medium"/>
                <a:sym typeface="Helvetica Neue Medium"/>
              </a:defRPr>
            </a:lvl2pPr>
            <a:lvl3pPr marL="319437" indent="222234">
              <a:spcBef>
                <a:spcPts val="0"/>
              </a:spcBef>
              <a:buSzTx/>
              <a:buNone/>
              <a:defRPr sz="4251" spc="-85">
                <a:latin typeface="+mj-ea"/>
                <a:ea typeface="+mj-ea"/>
                <a:cs typeface="Helvetica Neue Medium"/>
                <a:sym typeface="Helvetica Neue Medium"/>
              </a:defRPr>
            </a:lvl3pPr>
            <a:lvl4pPr marL="319437" indent="450815">
              <a:spcBef>
                <a:spcPts val="0"/>
              </a:spcBef>
              <a:buSzTx/>
              <a:buNone/>
              <a:defRPr sz="4251" spc="-85">
                <a:latin typeface="+mj-ea"/>
                <a:ea typeface="+mj-ea"/>
                <a:cs typeface="Helvetica Neue Medium"/>
                <a:sym typeface="Helvetica Neue Medium"/>
              </a:defRPr>
            </a:lvl4pPr>
            <a:lvl5pPr marL="319437" indent="679402">
              <a:spcBef>
                <a:spcPts val="0"/>
              </a:spcBef>
              <a:buSzTx/>
              <a:buNone/>
              <a:defRPr sz="4251" spc="-85">
                <a:latin typeface="+mj-ea"/>
                <a:ea typeface="+mj-ea"/>
                <a:cs typeface="Helvetica Neue Medium"/>
                <a:sym typeface="Helvetica Neue Medium"/>
              </a:defRPr>
            </a:lvl5pPr>
          </a:lstStyle>
          <a:p>
            <a:r>
              <a:t>「著名的引言」</a:t>
            </a:r>
          </a:p>
          <a:p>
            <a:pPr lvl="1"/>
            <a:endParaRPr/>
          </a:p>
          <a:p>
            <a:pPr lvl="2"/>
            <a:endParaRPr/>
          </a:p>
          <a:p>
            <a:pPr lvl="3"/>
            <a:endParaRPr/>
          </a:p>
          <a:p>
            <a:pPr lvl="4"/>
            <a:endParaRPr/>
          </a:p>
        </p:txBody>
      </p:sp>
      <p:sp>
        <p:nvSpPr>
          <p:cNvPr id="117"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照片">
    <p:spTree>
      <p:nvGrpSpPr>
        <p:cNvPr id="1" name=""/>
        <p:cNvGrpSpPr/>
        <p:nvPr/>
      </p:nvGrpSpPr>
      <p:grpSpPr>
        <a:xfrm>
          <a:off x="0" y="0"/>
          <a:ext cx="0" cy="0"/>
          <a:chOff x="0" y="0"/>
          <a:chExt cx="0" cy="0"/>
        </a:xfrm>
      </p:grpSpPr>
      <p:sp>
        <p:nvSpPr>
          <p:cNvPr id="134" name="一碗沙拉搭配炒飯、水煮蛋和筷子"/>
          <p:cNvSpPr>
            <a:spLocks noGrp="1"/>
          </p:cNvSpPr>
          <p:nvPr>
            <p:ph type="pic" idx="21"/>
          </p:nvPr>
        </p:nvSpPr>
        <p:spPr>
          <a:xfrm>
            <a:off x="-666750" y="-2762251"/>
            <a:ext cx="13525500" cy="10820400"/>
          </a:xfrm>
          <a:prstGeom prst="rect">
            <a:avLst/>
          </a:prstGeom>
        </p:spPr>
        <p:txBody>
          <a:bodyPr lIns="91439" tIns="45719" rIns="91439" bIns="45719">
            <a:noAutofit/>
          </a:bodyPr>
          <a:lstStyle/>
          <a:p>
            <a:endParaRPr/>
          </a:p>
        </p:txBody>
      </p:sp>
      <p:sp>
        <p:nvSpPr>
          <p:cNvPr id="135" name="幻燈片編號"/>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42" name="幻燈片編號"/>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大標題">
    <p:spTree>
      <p:nvGrpSpPr>
        <p:cNvPr id="1" name=""/>
        <p:cNvGrpSpPr/>
        <p:nvPr/>
      </p:nvGrpSpPr>
      <p:grpSpPr>
        <a:xfrm>
          <a:off x="0" y="0"/>
          <a:ext cx="0" cy="0"/>
          <a:chOff x="0" y="0"/>
          <a:chExt cx="0" cy="0"/>
        </a:xfrm>
      </p:grpSpPr>
      <p:sp>
        <p:nvSpPr>
          <p:cNvPr id="12" name="簡報標題"/>
          <p:cNvSpPr txBox="1">
            <a:spLocks noGrp="1"/>
          </p:cNvSpPr>
          <p:nvPr>
            <p:ph type="title" hasCustomPrompt="1"/>
          </p:nvPr>
        </p:nvSpPr>
        <p:spPr>
          <a:xfrm>
            <a:off x="603248" y="1287496"/>
            <a:ext cx="10985502" cy="2324101"/>
          </a:xfrm>
          <a:prstGeom prst="rect">
            <a:avLst/>
          </a:prstGeom>
        </p:spPr>
        <p:txBody>
          <a:bodyPr anchor="b"/>
          <a:lstStyle>
            <a:lvl1pPr>
              <a:defRPr sz="5800" spc="-116"/>
            </a:lvl1pPr>
          </a:lstStyle>
          <a:p>
            <a:r>
              <a:t>簡報標題</a:t>
            </a:r>
          </a:p>
        </p:txBody>
      </p:sp>
      <p:sp>
        <p:nvSpPr>
          <p:cNvPr id="13" name="內文層級一…"/>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簡報子標題</a:t>
            </a:r>
          </a:p>
          <a:p>
            <a:pPr lvl="1"/>
            <a:endParaRPr/>
          </a:p>
          <a:p>
            <a:pPr lvl="2"/>
            <a:endParaRPr/>
          </a:p>
          <a:p>
            <a:pPr lvl="3"/>
            <a:endParaRPr/>
          </a:p>
          <a:p>
            <a:pPr lvl="4"/>
            <a:endParaRPr/>
          </a:p>
        </p:txBody>
      </p:sp>
    </p:spTree>
    <p:extLst>
      <p:ext uri="{BB962C8B-B14F-4D97-AF65-F5344CB8AC3E}">
        <p14:creationId xmlns:p14="http://schemas.microsoft.com/office/powerpoint/2010/main" val="3011955338"/>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25231" y="2708920"/>
            <a:ext cx="10972800" cy="1081334"/>
          </a:xfrm>
          <a:prstGeom prst="rect">
            <a:avLst/>
          </a:prstGeom>
        </p:spPr>
        <p:txBody>
          <a:bodyPr anchor="ctr"/>
          <a:lstStyle>
            <a:lvl1pPr algn="ctr" rtl="0" eaLnBrk="1" fontAlgn="base" hangingPunct="1">
              <a:spcBef>
                <a:spcPct val="0"/>
              </a:spcBef>
              <a:spcAft>
                <a:spcPct val="0"/>
              </a:spcAft>
              <a:defRPr kumimoji="1" lang="zh-TW" altLang="en-US" sz="4000" b="1" kern="1200" spc="300" dirty="0">
                <a:solidFill>
                  <a:schemeClr val="tx1"/>
                </a:solidFill>
                <a:latin typeface="Microsoft YaHei UI" pitchFamily="34" charset="-122"/>
                <a:ea typeface="Microsoft YaHei UI" pitchFamily="34" charset="-122"/>
                <a:cs typeface="+mj-cs"/>
              </a:defRPr>
            </a:lvl1pPr>
          </a:lstStyle>
          <a:p>
            <a:r>
              <a:rPr lang="zh-TW" altLang="en-US" dirty="0"/>
              <a:t>按一下以編輯母片標題樣式</a:t>
            </a:r>
          </a:p>
        </p:txBody>
      </p:sp>
    </p:spTree>
    <p:extLst>
      <p:ext uri="{BB962C8B-B14F-4D97-AF65-F5344CB8AC3E}">
        <p14:creationId xmlns:p14="http://schemas.microsoft.com/office/powerpoint/2010/main" val="1243246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只有標題">
    <p:spTree>
      <p:nvGrpSpPr>
        <p:cNvPr id="1" name=""/>
        <p:cNvGrpSpPr/>
        <p:nvPr/>
      </p:nvGrpSpPr>
      <p:grpSpPr>
        <a:xfrm>
          <a:off x="0" y="0"/>
          <a:ext cx="0" cy="0"/>
          <a:chOff x="0" y="0"/>
          <a:chExt cx="0" cy="0"/>
        </a:xfrm>
      </p:grpSpPr>
      <p:sp>
        <p:nvSpPr>
          <p:cNvPr id="5" name="標題版面配置區 1"/>
          <p:cNvSpPr>
            <a:spLocks noGrp="1"/>
          </p:cNvSpPr>
          <p:nvPr>
            <p:ph type="title"/>
          </p:nvPr>
        </p:nvSpPr>
        <p:spPr bwMode="ltGray">
          <a:xfrm>
            <a:off x="778487" y="223171"/>
            <a:ext cx="10635028" cy="764704"/>
          </a:xfrm>
          <a:prstGeom prst="rect">
            <a:avLst/>
          </a:prstGeom>
        </p:spPr>
        <p:txBody>
          <a:bodyPr vert="horz" lIns="91440" tIns="45720" rIns="91440" bIns="45720" rtlCol="0" anchor="ctr">
            <a:noAutofit/>
          </a:bodyPr>
          <a:lstStyle>
            <a:lvl1pPr>
              <a:defRPr lang="zh-TW" altLang="en-US" sz="4000" b="1" kern="1200" spc="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defRPr>
            </a:lvl1pPr>
          </a:lstStyle>
          <a:p>
            <a:pPr lvl="0"/>
            <a:r>
              <a:rPr lang="zh-TW" altLang="en-US" dirty="0"/>
              <a:t>按一下以編輯母片標題樣式</a:t>
            </a:r>
          </a:p>
        </p:txBody>
      </p:sp>
      <p:sp>
        <p:nvSpPr>
          <p:cNvPr id="9" name="Rectangle 6">
            <a:extLst>
              <a:ext uri="{FF2B5EF4-FFF2-40B4-BE49-F238E27FC236}">
                <a16:creationId xmlns:a16="http://schemas.microsoft.com/office/drawing/2014/main" id="{4AA65038-A574-4952-B3AC-2BFA9D7AED28}"/>
              </a:ext>
            </a:extLst>
          </p:cNvPr>
          <p:cNvSpPr txBox="1">
            <a:spLocks noChangeArrowheads="1"/>
          </p:cNvSpPr>
          <p:nvPr userDrawn="1"/>
        </p:nvSpPr>
        <p:spPr bwMode="auto">
          <a:xfrm>
            <a:off x="11534888" y="6499411"/>
            <a:ext cx="750037" cy="251484"/>
          </a:xfrm>
          <a:prstGeom prst="rect">
            <a:avLst/>
          </a:prstGeom>
          <a:ln>
            <a:miter lim="800000"/>
            <a:headEnd/>
            <a:tailEnd/>
          </a:ln>
        </p:spPr>
        <p:txBody>
          <a:bodyPr vert="horz" wrap="square" lIns="99060" tIns="49530" rIns="99060" bIns="49530" numCol="1" anchor="t" anchorCtr="0" compatLnSpc="1">
            <a:prstTxWarp prst="textNoShape">
              <a:avLst/>
            </a:prstTxWarp>
          </a:bodyPr>
          <a:lstStyle>
            <a:defPPr>
              <a:defRPr lang="zh-TW"/>
            </a:defPPr>
            <a:lvl1pPr algn="ctr" rtl="0" eaLnBrk="1" fontAlgn="base" hangingPunct="1">
              <a:spcBef>
                <a:spcPct val="0"/>
              </a:spcBef>
              <a:spcAft>
                <a:spcPct val="0"/>
              </a:spcAft>
              <a:defRPr sz="1400" b="1" kern="1200">
                <a:solidFill>
                  <a:schemeClr val="tx1"/>
                </a:solidFill>
                <a:latin typeface="Calibri" panose="020F0502020204030204" pitchFamily="34" charset="0"/>
                <a:ea typeface="微軟正黑體" panose="020B0604030504040204" pitchFamily="34" charset="-120"/>
                <a:cs typeface="Calibri" panose="020F050202020403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5pPr>
            <a:lvl6pPr marL="2286000" algn="l" defTabSz="914400" rtl="0" eaLnBrk="1" latinLnBrk="0" hangingPunct="1">
              <a:defRPr kern="1200">
                <a:solidFill>
                  <a:schemeClr val="tx1"/>
                </a:solidFill>
                <a:latin typeface="Calibri" panose="020F0502020204030204" pitchFamily="34" charset="0"/>
                <a:ea typeface="標楷體" pitchFamily="65" charset="-120"/>
                <a:cs typeface="+mn-cs"/>
              </a:defRPr>
            </a:lvl6pPr>
            <a:lvl7pPr marL="2743200" algn="l" defTabSz="914400" rtl="0" eaLnBrk="1" latinLnBrk="0" hangingPunct="1">
              <a:defRPr kern="1200">
                <a:solidFill>
                  <a:schemeClr val="tx1"/>
                </a:solidFill>
                <a:latin typeface="Calibri" panose="020F0502020204030204" pitchFamily="34" charset="0"/>
                <a:ea typeface="標楷體" pitchFamily="65" charset="-120"/>
                <a:cs typeface="+mn-cs"/>
              </a:defRPr>
            </a:lvl7pPr>
            <a:lvl8pPr marL="3200400" algn="l" defTabSz="914400" rtl="0" eaLnBrk="1" latinLnBrk="0" hangingPunct="1">
              <a:defRPr kern="1200">
                <a:solidFill>
                  <a:schemeClr val="tx1"/>
                </a:solidFill>
                <a:latin typeface="Calibri" panose="020F0502020204030204" pitchFamily="34" charset="0"/>
                <a:ea typeface="標楷體" pitchFamily="65" charset="-120"/>
                <a:cs typeface="+mn-cs"/>
              </a:defRPr>
            </a:lvl8pPr>
            <a:lvl9pPr marL="3657600" algn="l" defTabSz="914400" rtl="0" eaLnBrk="1" latinLnBrk="0" hangingPunct="1">
              <a:defRPr kern="1200">
                <a:solidFill>
                  <a:schemeClr val="tx1"/>
                </a:solidFill>
                <a:latin typeface="Calibri" panose="020F0502020204030204" pitchFamily="34" charset="0"/>
                <a:ea typeface="標楷體" pitchFamily="65" charset="-120"/>
                <a:cs typeface="+mn-cs"/>
              </a:defRPr>
            </a:lvl9pPr>
          </a:lstStyle>
          <a:p>
            <a:pPr algn="ctr"/>
            <a:fld id="{5999A659-7ED4-4A47-8C03-BC5B33D2156F}" type="slidenum">
              <a:rPr lang="en-US" altLang="zh-TW" sz="1400" b="0" smtClean="0">
                <a:solidFill>
                  <a:schemeClr val="tx1">
                    <a:lumMod val="50000"/>
                    <a:lumOff val="50000"/>
                  </a:schemeClr>
                </a:solidFill>
                <a:latin typeface="Microsoft YaHei" panose="020B0503020204020204" pitchFamily="34" charset="-122"/>
                <a:ea typeface="Microsoft YaHei" panose="020B0503020204020204" pitchFamily="34" charset="-122"/>
              </a:rPr>
              <a:pPr algn="ctr"/>
              <a:t>‹#›</a:t>
            </a:fld>
            <a:endParaRPr lang="en-US" altLang="zh-TW" sz="1400" b="0" dirty="0">
              <a:solidFill>
                <a:schemeClr val="tx1">
                  <a:lumMod val="50000"/>
                  <a:lumOff val="50000"/>
                </a:schemeClr>
              </a:solidFill>
              <a:latin typeface="Microsoft YaHei" panose="020B0503020204020204" pitchFamily="34" charset="-122"/>
              <a:ea typeface="Microsoft YaHei" panose="020B0503020204020204" pitchFamily="34" charset="-122"/>
            </a:endParaRPr>
          </a:p>
        </p:txBody>
      </p:sp>
      <p:sp>
        <p:nvSpPr>
          <p:cNvPr id="3" name="內容版面配置區 2"/>
          <p:cNvSpPr>
            <a:spLocks noGrp="1"/>
          </p:cNvSpPr>
          <p:nvPr>
            <p:ph sz="quarter" idx="10"/>
          </p:nvPr>
        </p:nvSpPr>
        <p:spPr>
          <a:xfrm>
            <a:off x="777631" y="1323975"/>
            <a:ext cx="10757877" cy="5175250"/>
          </a:xfrm>
          <a:prstGeom prst="rect">
            <a:avLst/>
          </a:prstGeom>
        </p:spPr>
        <p:txBody>
          <a:bodyPr/>
          <a:lstStyle>
            <a:lvl1pPr>
              <a:defRPr b="1">
                <a:latin typeface="微軟正黑體" panose="020B0604030504040204" pitchFamily="34" charset="-120"/>
                <a:ea typeface="微軟正黑體" panose="020B0604030504040204" pitchFamily="34" charset="-120"/>
              </a:defRPr>
            </a:lvl1pPr>
            <a:lvl2pPr>
              <a:defRPr b="1">
                <a:latin typeface="微軟正黑體" panose="020B0604030504040204" pitchFamily="34" charset="-120"/>
                <a:ea typeface="微軟正黑體" panose="020B0604030504040204" pitchFamily="34" charset="-120"/>
              </a:defRPr>
            </a:lvl2pPr>
            <a:lvl3pPr>
              <a:defRPr b="1">
                <a:latin typeface="微軟正黑體" panose="020B0604030504040204" pitchFamily="34" charset="-120"/>
                <a:ea typeface="微軟正黑體" panose="020B0604030504040204" pitchFamily="34" charset="-120"/>
              </a:defRPr>
            </a:lvl3pPr>
            <a:lvl4pPr>
              <a:defRPr b="1">
                <a:latin typeface="微軟正黑體" panose="020B0604030504040204" pitchFamily="34" charset="-120"/>
                <a:ea typeface="微軟正黑體" panose="020B0604030504040204" pitchFamily="34" charset="-120"/>
              </a:defRPr>
            </a:lvl4pPr>
            <a:lvl5pPr>
              <a:defRPr b="1">
                <a:latin typeface="微軟正黑體" panose="020B0604030504040204" pitchFamily="34" charset="-120"/>
                <a:ea typeface="微軟正黑體" panose="020B0604030504040204" pitchFamily="34" charset="-120"/>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1516954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6">
            <a:extLst>
              <a:ext uri="{FF2B5EF4-FFF2-40B4-BE49-F238E27FC236}">
                <a16:creationId xmlns:a16="http://schemas.microsoft.com/office/drawing/2014/main" id="{3422B076-B8AC-4121-99F4-A9084688F246}"/>
              </a:ext>
            </a:extLst>
          </p:cNvPr>
          <p:cNvSpPr txBox="1">
            <a:spLocks noChangeArrowheads="1"/>
          </p:cNvSpPr>
          <p:nvPr userDrawn="1"/>
        </p:nvSpPr>
        <p:spPr bwMode="auto">
          <a:xfrm>
            <a:off x="11534888" y="6499411"/>
            <a:ext cx="750037" cy="251484"/>
          </a:xfrm>
          <a:prstGeom prst="rect">
            <a:avLst/>
          </a:prstGeom>
          <a:ln>
            <a:miter lim="800000"/>
            <a:headEnd/>
            <a:tailEnd/>
          </a:ln>
        </p:spPr>
        <p:txBody>
          <a:bodyPr vert="horz" wrap="square" lIns="99060" tIns="49530" rIns="99060" bIns="49530" numCol="1" anchor="t" anchorCtr="0" compatLnSpc="1">
            <a:prstTxWarp prst="textNoShape">
              <a:avLst/>
            </a:prstTxWarp>
          </a:bodyPr>
          <a:lstStyle>
            <a:defPPr>
              <a:defRPr lang="zh-TW"/>
            </a:defPPr>
            <a:lvl1pPr algn="ctr" rtl="0" eaLnBrk="1" fontAlgn="base" hangingPunct="1">
              <a:spcBef>
                <a:spcPct val="0"/>
              </a:spcBef>
              <a:spcAft>
                <a:spcPct val="0"/>
              </a:spcAft>
              <a:defRPr sz="1400" b="1" kern="1200">
                <a:solidFill>
                  <a:schemeClr val="tx1"/>
                </a:solidFill>
                <a:latin typeface="Calibri" panose="020F0502020204030204" pitchFamily="34" charset="0"/>
                <a:ea typeface="微軟正黑體" panose="020B0604030504040204" pitchFamily="34" charset="-120"/>
                <a:cs typeface="Calibri" panose="020F050202020403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5pPr>
            <a:lvl6pPr marL="2286000" algn="l" defTabSz="914400" rtl="0" eaLnBrk="1" latinLnBrk="0" hangingPunct="1">
              <a:defRPr kern="1200">
                <a:solidFill>
                  <a:schemeClr val="tx1"/>
                </a:solidFill>
                <a:latin typeface="Calibri" panose="020F0502020204030204" pitchFamily="34" charset="0"/>
                <a:ea typeface="標楷體" pitchFamily="65" charset="-120"/>
                <a:cs typeface="+mn-cs"/>
              </a:defRPr>
            </a:lvl6pPr>
            <a:lvl7pPr marL="2743200" algn="l" defTabSz="914400" rtl="0" eaLnBrk="1" latinLnBrk="0" hangingPunct="1">
              <a:defRPr kern="1200">
                <a:solidFill>
                  <a:schemeClr val="tx1"/>
                </a:solidFill>
                <a:latin typeface="Calibri" panose="020F0502020204030204" pitchFamily="34" charset="0"/>
                <a:ea typeface="標楷體" pitchFamily="65" charset="-120"/>
                <a:cs typeface="+mn-cs"/>
              </a:defRPr>
            </a:lvl7pPr>
            <a:lvl8pPr marL="3200400" algn="l" defTabSz="914400" rtl="0" eaLnBrk="1" latinLnBrk="0" hangingPunct="1">
              <a:defRPr kern="1200">
                <a:solidFill>
                  <a:schemeClr val="tx1"/>
                </a:solidFill>
                <a:latin typeface="Calibri" panose="020F0502020204030204" pitchFamily="34" charset="0"/>
                <a:ea typeface="標楷體" pitchFamily="65" charset="-120"/>
                <a:cs typeface="+mn-cs"/>
              </a:defRPr>
            </a:lvl8pPr>
            <a:lvl9pPr marL="3657600" algn="l" defTabSz="914400" rtl="0" eaLnBrk="1" latinLnBrk="0" hangingPunct="1">
              <a:defRPr kern="1200">
                <a:solidFill>
                  <a:schemeClr val="tx1"/>
                </a:solidFill>
                <a:latin typeface="Calibri" panose="020F0502020204030204" pitchFamily="34" charset="0"/>
                <a:ea typeface="標楷體" pitchFamily="65" charset="-120"/>
                <a:cs typeface="+mn-cs"/>
              </a:defRPr>
            </a:lvl9pPr>
          </a:lstStyle>
          <a:p>
            <a:pPr algn="ctr"/>
            <a:fld id="{5999A659-7ED4-4A47-8C03-BC5B33D2156F}" type="slidenum">
              <a:rPr lang="en-US" altLang="zh-TW" sz="1400" b="0" smtClean="0">
                <a:solidFill>
                  <a:schemeClr val="tx1">
                    <a:lumMod val="50000"/>
                    <a:lumOff val="50000"/>
                  </a:schemeClr>
                </a:solidFill>
                <a:latin typeface="Microsoft YaHei" panose="020B0503020204020204" pitchFamily="34" charset="-122"/>
                <a:ea typeface="Microsoft YaHei" panose="020B0503020204020204" pitchFamily="34" charset="-122"/>
              </a:rPr>
              <a:pPr algn="ctr"/>
              <a:t>‹#›</a:t>
            </a:fld>
            <a:endParaRPr lang="en-US" altLang="zh-TW" sz="1400" b="0" dirty="0">
              <a:solidFill>
                <a:schemeClr val="tx1">
                  <a:lumMod val="50000"/>
                  <a:lumOff val="50000"/>
                </a:schemeClr>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80989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361105" y="225116"/>
            <a:ext cx="10485883" cy="720000"/>
          </a:xfrm>
        </p:spPr>
        <p:txBody>
          <a:bodyPr anchor="ctr">
            <a:noAutofit/>
          </a:bodyPr>
          <a:lstStyle>
            <a:lvl1pPr>
              <a:lnSpc>
                <a:spcPct val="100000"/>
              </a:lnSpc>
              <a:defRPr sz="4267" spc="0" baseline="0">
                <a:solidFill>
                  <a:srgbClr val="1F333D"/>
                </a:solidFill>
                <a:effectLst/>
                <a:latin typeface="+mj-ea"/>
                <a:ea typeface="+mj-ea"/>
              </a:defRPr>
            </a:lvl1pPr>
          </a:lstStyle>
          <a:p>
            <a:r>
              <a:rPr lang="zh-TW" altLang="en-US" dirty="0"/>
              <a:t>按一下以編輯母片標題樣式</a:t>
            </a:r>
          </a:p>
        </p:txBody>
      </p:sp>
      <p:sp>
        <p:nvSpPr>
          <p:cNvPr id="3" name="內容版面配置區 2"/>
          <p:cNvSpPr>
            <a:spLocks noGrp="1"/>
          </p:cNvSpPr>
          <p:nvPr>
            <p:ph idx="1"/>
          </p:nvPr>
        </p:nvSpPr>
        <p:spPr>
          <a:xfrm>
            <a:off x="345024" y="1124744"/>
            <a:ext cx="11501965" cy="5040560"/>
          </a:xfrm>
        </p:spPr>
        <p:txBody>
          <a:bodyPr/>
          <a:lstStyle>
            <a:lvl1pPr>
              <a:lnSpc>
                <a:spcPct val="100000"/>
              </a:lnSpc>
              <a:spcBef>
                <a:spcPts val="800"/>
              </a:spcBef>
              <a:defRPr baseline="0">
                <a:latin typeface="微軟正黑體 Light" panose="020B0304030504040204" pitchFamily="34" charset="-120"/>
                <a:ea typeface="微軟正黑體 Light" panose="020B0304030504040204" pitchFamily="34" charset="-120"/>
              </a:defRPr>
            </a:lvl1pPr>
            <a:lvl2pPr>
              <a:lnSpc>
                <a:spcPct val="100000"/>
              </a:lnSpc>
              <a:spcBef>
                <a:spcPts val="800"/>
              </a:spcBef>
              <a:defRPr baseline="0">
                <a:latin typeface="微軟正黑體 Light" panose="020B0304030504040204" pitchFamily="34" charset="-120"/>
                <a:ea typeface="微軟正黑體 Light" panose="020B0304030504040204" pitchFamily="34" charset="-120"/>
              </a:defRPr>
            </a:lvl2pPr>
            <a:lvl3pPr>
              <a:lnSpc>
                <a:spcPct val="100000"/>
              </a:lnSpc>
              <a:spcBef>
                <a:spcPts val="800"/>
              </a:spcBef>
              <a:defRPr baseline="0">
                <a:latin typeface="微軟正黑體 Light" panose="020B0304030504040204" pitchFamily="34" charset="-120"/>
                <a:ea typeface="微軟正黑體 Light" panose="020B0304030504040204" pitchFamily="34" charset="-120"/>
              </a:defRPr>
            </a:lvl3pPr>
            <a:lvl4pPr>
              <a:lnSpc>
                <a:spcPct val="100000"/>
              </a:lnSpc>
              <a:spcBef>
                <a:spcPts val="800"/>
              </a:spcBef>
              <a:defRPr baseline="0">
                <a:latin typeface="微軟正黑體 Light" panose="020B0304030504040204" pitchFamily="34" charset="-120"/>
                <a:ea typeface="微軟正黑體 Light" panose="020B0304030504040204" pitchFamily="34" charset="-120"/>
              </a:defRPr>
            </a:lvl4pPr>
            <a:lvl5pPr>
              <a:lnSpc>
                <a:spcPct val="100000"/>
              </a:lnSpc>
              <a:spcBef>
                <a:spcPts val="800"/>
              </a:spcBef>
              <a:defRPr baseline="0">
                <a:latin typeface="微軟正黑體 Light" panose="020B0304030504040204" pitchFamily="34" charset="-120"/>
                <a:ea typeface="微軟正黑體 Light" panose="020B03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pic>
        <p:nvPicPr>
          <p:cNvPr id="7" name="圖片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5024" y="108661"/>
            <a:ext cx="1016083" cy="1016083"/>
          </a:xfrm>
          <a:prstGeom prst="rect">
            <a:avLst/>
          </a:prstGeom>
        </p:spPr>
      </p:pic>
      <p:sp>
        <p:nvSpPr>
          <p:cNvPr id="15" name="幻燈片編號"/>
          <p:cNvSpPr txBox="1">
            <a:spLocks noGrp="1"/>
          </p:cNvSpPr>
          <p:nvPr>
            <p:ph type="sldNum" sz="quarter" idx="2"/>
          </p:nvPr>
        </p:nvSpPr>
        <p:spPr>
          <a:xfrm>
            <a:off x="11730041" y="6442658"/>
            <a:ext cx="290143" cy="287258"/>
          </a:xfrm>
          <a:prstGeom prst="rect">
            <a:avLst/>
          </a:prstGeom>
        </p:spPr>
        <p:txBody>
          <a:bodyPr/>
          <a:lstStyle>
            <a:lvl1pPr>
              <a:defRPr sz="1200" b="1">
                <a:solidFill>
                  <a:schemeClr val="tx1"/>
                </a:solidFill>
              </a:defRPr>
            </a:lvl1pPr>
          </a:lstStyle>
          <a:p>
            <a:fld id="{86CB4B4D-7CA3-9044-876B-883B54F8677D}" type="slidenum">
              <a:rPr lang="en-US" altLang="zh-TW" smtClean="0"/>
              <a:pPr/>
              <a:t>‹#›</a:t>
            </a:fld>
            <a:endParaRPr lang="en-US" altLang="zh-TW"/>
          </a:p>
        </p:txBody>
      </p:sp>
    </p:spTree>
    <p:extLst>
      <p:ext uri="{BB962C8B-B14F-4D97-AF65-F5344CB8AC3E}">
        <p14:creationId xmlns:p14="http://schemas.microsoft.com/office/powerpoint/2010/main" val="1129361603"/>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3" name="日期版面配置區 1"/>
          <p:cNvSpPr>
            <a:spLocks noGrp="1"/>
          </p:cNvSpPr>
          <p:nvPr>
            <p:ph type="dt" sz="half" idx="10"/>
          </p:nvPr>
        </p:nvSpPr>
        <p:spPr/>
        <p:txBody>
          <a:bodyPr/>
          <a:lstStyle>
            <a:lvl1pPr>
              <a:defRPr/>
            </a:lvl1pPr>
          </a:lstStyle>
          <a:p>
            <a:pPr>
              <a:defRPr/>
            </a:pPr>
            <a:endParaRPr lang="zh-TW" altLang="en-US" sz="1200" dirty="0">
              <a:solidFill>
                <a:prstClr val="black">
                  <a:tint val="75000"/>
                </a:prstClr>
              </a:solidFill>
              <a:latin typeface="Calibri"/>
              <a:ea typeface="標楷體"/>
            </a:endParaRPr>
          </a:p>
        </p:txBody>
      </p:sp>
      <p:sp>
        <p:nvSpPr>
          <p:cNvPr id="5" name="投影片編號版面配置區 3"/>
          <p:cNvSpPr>
            <a:spLocks noGrp="1"/>
          </p:cNvSpPr>
          <p:nvPr>
            <p:ph type="sldNum" sz="quarter" idx="12"/>
          </p:nvPr>
        </p:nvSpPr>
        <p:spPr/>
        <p:txBody>
          <a:bodyPr/>
          <a:lstStyle>
            <a:lvl1pPr>
              <a:defRPr/>
            </a:lvl1pPr>
          </a:lstStyle>
          <a:p>
            <a:pPr algn="r">
              <a:defRPr/>
            </a:pPr>
            <a:fld id="{41891D65-17B4-4C4B-865B-282D95EFB1B0}" type="slidenum">
              <a:rPr lang="zh-TW" altLang="en-US" sz="1200" smtClean="0">
                <a:solidFill>
                  <a:prstClr val="black">
                    <a:tint val="75000"/>
                  </a:prstClr>
                </a:solidFill>
                <a:latin typeface="Calibri"/>
                <a:ea typeface="標楷體"/>
              </a:rPr>
              <a:pPr algn="r">
                <a:defRPr/>
              </a:pPr>
              <a:t>‹#›</a:t>
            </a:fld>
            <a:endParaRPr lang="zh-TW" altLang="en-US" sz="1200" dirty="0">
              <a:solidFill>
                <a:prstClr val="black">
                  <a:tint val="75000"/>
                </a:prstClr>
              </a:solidFill>
              <a:latin typeface="Calibri"/>
              <a:ea typeface="標楷體"/>
            </a:endParaRPr>
          </a:p>
        </p:txBody>
      </p:sp>
      <p:sp>
        <p:nvSpPr>
          <p:cNvPr id="4" name="Rectangle 6">
            <a:extLst>
              <a:ext uri="{FF2B5EF4-FFF2-40B4-BE49-F238E27FC236}">
                <a16:creationId xmlns:a16="http://schemas.microsoft.com/office/drawing/2014/main" id="{5337E507-C9DB-4B80-A97B-A053ACD5A1B2}"/>
              </a:ext>
            </a:extLst>
          </p:cNvPr>
          <p:cNvSpPr txBox="1">
            <a:spLocks noChangeArrowheads="1"/>
          </p:cNvSpPr>
          <p:nvPr userDrawn="1"/>
        </p:nvSpPr>
        <p:spPr bwMode="auto">
          <a:xfrm>
            <a:off x="11534888" y="6499411"/>
            <a:ext cx="750037" cy="251484"/>
          </a:xfrm>
          <a:prstGeom prst="rect">
            <a:avLst/>
          </a:prstGeom>
          <a:ln>
            <a:miter lim="800000"/>
            <a:headEnd/>
            <a:tailEnd/>
          </a:ln>
        </p:spPr>
        <p:txBody>
          <a:bodyPr vert="horz" wrap="square" lIns="99060" tIns="49530" rIns="99060" bIns="49530" numCol="1" anchor="t" anchorCtr="0" compatLnSpc="1">
            <a:prstTxWarp prst="textNoShape">
              <a:avLst/>
            </a:prstTxWarp>
          </a:bodyPr>
          <a:lstStyle>
            <a:defPPr>
              <a:defRPr lang="zh-TW"/>
            </a:defPPr>
            <a:lvl1pPr algn="ctr" rtl="0" eaLnBrk="1" fontAlgn="base" hangingPunct="1">
              <a:spcBef>
                <a:spcPct val="0"/>
              </a:spcBef>
              <a:spcAft>
                <a:spcPct val="0"/>
              </a:spcAft>
              <a:defRPr sz="1400" b="1" kern="1200">
                <a:solidFill>
                  <a:schemeClr val="tx1"/>
                </a:solidFill>
                <a:latin typeface="Calibri" panose="020F0502020204030204" pitchFamily="34" charset="0"/>
                <a:ea typeface="微軟正黑體" panose="020B0604030504040204" pitchFamily="34" charset="-120"/>
                <a:cs typeface="Calibri" panose="020F050202020403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5pPr>
            <a:lvl6pPr marL="2286000" algn="l" defTabSz="914400" rtl="0" eaLnBrk="1" latinLnBrk="0" hangingPunct="1">
              <a:defRPr kern="1200">
                <a:solidFill>
                  <a:schemeClr val="tx1"/>
                </a:solidFill>
                <a:latin typeface="Calibri" panose="020F0502020204030204" pitchFamily="34" charset="0"/>
                <a:ea typeface="標楷體" pitchFamily="65" charset="-120"/>
                <a:cs typeface="+mn-cs"/>
              </a:defRPr>
            </a:lvl6pPr>
            <a:lvl7pPr marL="2743200" algn="l" defTabSz="914400" rtl="0" eaLnBrk="1" latinLnBrk="0" hangingPunct="1">
              <a:defRPr kern="1200">
                <a:solidFill>
                  <a:schemeClr val="tx1"/>
                </a:solidFill>
                <a:latin typeface="Calibri" panose="020F0502020204030204" pitchFamily="34" charset="0"/>
                <a:ea typeface="標楷體" pitchFamily="65" charset="-120"/>
                <a:cs typeface="+mn-cs"/>
              </a:defRPr>
            </a:lvl7pPr>
            <a:lvl8pPr marL="3200400" algn="l" defTabSz="914400" rtl="0" eaLnBrk="1" latinLnBrk="0" hangingPunct="1">
              <a:defRPr kern="1200">
                <a:solidFill>
                  <a:schemeClr val="tx1"/>
                </a:solidFill>
                <a:latin typeface="Calibri" panose="020F0502020204030204" pitchFamily="34" charset="0"/>
                <a:ea typeface="標楷體" pitchFamily="65" charset="-120"/>
                <a:cs typeface="+mn-cs"/>
              </a:defRPr>
            </a:lvl8pPr>
            <a:lvl9pPr marL="3657600" algn="l" defTabSz="914400" rtl="0" eaLnBrk="1" latinLnBrk="0" hangingPunct="1">
              <a:defRPr kern="1200">
                <a:solidFill>
                  <a:schemeClr val="tx1"/>
                </a:solidFill>
                <a:latin typeface="Calibri" panose="020F0502020204030204" pitchFamily="34" charset="0"/>
                <a:ea typeface="標楷體" pitchFamily="65" charset="-120"/>
                <a:cs typeface="+mn-cs"/>
              </a:defRPr>
            </a:lvl9pPr>
          </a:lstStyle>
          <a:p>
            <a:pPr algn="ctr"/>
            <a:fld id="{5999A659-7ED4-4A47-8C03-BC5B33D2156F}" type="slidenum">
              <a:rPr lang="en-US" altLang="zh-TW" sz="1400" b="0" smtClean="0">
                <a:solidFill>
                  <a:schemeClr val="tx1">
                    <a:lumMod val="50000"/>
                    <a:lumOff val="50000"/>
                  </a:schemeClr>
                </a:solidFill>
                <a:latin typeface="Microsoft YaHei" panose="020B0503020204020204" pitchFamily="34" charset="-122"/>
                <a:ea typeface="Microsoft YaHei" panose="020B0503020204020204" pitchFamily="34" charset="-122"/>
              </a:rPr>
              <a:pPr algn="ctr"/>
              <a:t>‹#›</a:t>
            </a:fld>
            <a:endParaRPr lang="en-US" altLang="zh-TW" sz="1400" b="0" dirty="0">
              <a:solidFill>
                <a:schemeClr val="tx1">
                  <a:lumMod val="50000"/>
                  <a:lumOff val="50000"/>
                </a:schemeClr>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317762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標題及橫排文字">
    <p:spTree>
      <p:nvGrpSpPr>
        <p:cNvPr id="1" name=""/>
        <p:cNvGrpSpPr/>
        <p:nvPr/>
      </p:nvGrpSpPr>
      <p:grpSpPr>
        <a:xfrm>
          <a:off x="0" y="0"/>
          <a:ext cx="0" cy="0"/>
          <a:chOff x="0" y="0"/>
          <a:chExt cx="0" cy="0"/>
        </a:xfrm>
      </p:grpSpPr>
      <p:sp>
        <p:nvSpPr>
          <p:cNvPr id="6" name="直排文字版面配置區 2"/>
          <p:cNvSpPr>
            <a:spLocks noGrp="1"/>
          </p:cNvSpPr>
          <p:nvPr>
            <p:ph type="body" orient="vert" idx="1"/>
          </p:nvPr>
        </p:nvSpPr>
        <p:spPr bwMode="black">
          <a:xfrm>
            <a:off x="1132988" y="1268760"/>
            <a:ext cx="9926026" cy="4896544"/>
          </a:xfrm>
        </p:spPr>
        <p:txBody>
          <a:bodyPr vert="horz"/>
          <a:lstStyle>
            <a:lvl1pPr>
              <a:defRPr>
                <a:solidFill>
                  <a:srgbClr val="F1AA3F"/>
                </a:solidFill>
              </a:defRPr>
            </a:lvl1pPr>
            <a:lvl2pPr>
              <a:defRPr>
                <a:solidFill>
                  <a:srgbClr val="414B9B"/>
                </a:solidFill>
              </a:defRPr>
            </a:lvl2pPr>
            <a:lvl3pPr>
              <a:defRPr>
                <a:solidFill>
                  <a:srgbClr val="BF458E"/>
                </a:solidFill>
              </a:defRPr>
            </a:lvl3pPr>
            <a:lvl4pPr>
              <a:defRPr>
                <a:solidFill>
                  <a:srgbClr val="F1515A"/>
                </a:solidFill>
              </a:defRPr>
            </a:lvl4pPr>
            <a:lvl5pPr>
              <a:defRPr>
                <a:solidFill>
                  <a:srgbClr val="888888"/>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7" name="標題版面配置區 1"/>
          <p:cNvSpPr>
            <a:spLocks noGrp="1"/>
          </p:cNvSpPr>
          <p:nvPr>
            <p:ph type="title"/>
          </p:nvPr>
        </p:nvSpPr>
        <p:spPr bwMode="ltGray">
          <a:xfrm>
            <a:off x="1132987" y="242208"/>
            <a:ext cx="10014651" cy="547477"/>
          </a:xfrm>
          <a:prstGeom prst="rect">
            <a:avLst/>
          </a:prstGeom>
        </p:spPr>
        <p:txBody>
          <a:bodyPr vert="horz" lIns="91440" tIns="45720" rIns="91440" bIns="45720" rtlCol="0" anchor="ctr">
            <a:noAutofit/>
          </a:bodyPr>
          <a:lstStyle>
            <a:lvl1pPr>
              <a:defRPr>
                <a:solidFill>
                  <a:srgbClr val="393939"/>
                </a:solidFill>
                <a:latin typeface="微軟正黑體" panose="020B0604030504040204" pitchFamily="34" charset="-120"/>
                <a:ea typeface="微軟正黑體" panose="020B0604030504040204" pitchFamily="34" charset="-120"/>
              </a:defRPr>
            </a:lvl1pPr>
          </a:lstStyle>
          <a:p>
            <a:pPr lvl="0"/>
            <a:r>
              <a:rPr lang="zh-TW" altLang="en-US"/>
              <a:t>按一下以編輯母片標題樣式</a:t>
            </a:r>
            <a:endParaRPr lang="zh-TW" altLang="en-US" dirty="0"/>
          </a:p>
        </p:txBody>
      </p:sp>
      <p:sp>
        <p:nvSpPr>
          <p:cNvPr id="8" name="Rectangle 6">
            <a:extLst>
              <a:ext uri="{FF2B5EF4-FFF2-40B4-BE49-F238E27FC236}">
                <a16:creationId xmlns:a16="http://schemas.microsoft.com/office/drawing/2014/main" id="{B59FAFF3-587A-4194-96BD-A8CBD2C62E90}"/>
              </a:ext>
            </a:extLst>
          </p:cNvPr>
          <p:cNvSpPr txBox="1">
            <a:spLocks noChangeArrowheads="1"/>
          </p:cNvSpPr>
          <p:nvPr userDrawn="1"/>
        </p:nvSpPr>
        <p:spPr bwMode="auto">
          <a:xfrm>
            <a:off x="11534888" y="6499411"/>
            <a:ext cx="750037" cy="251484"/>
          </a:xfrm>
          <a:prstGeom prst="rect">
            <a:avLst/>
          </a:prstGeom>
          <a:ln>
            <a:miter lim="800000"/>
            <a:headEnd/>
            <a:tailEnd/>
          </a:ln>
        </p:spPr>
        <p:txBody>
          <a:bodyPr vert="horz" wrap="square" lIns="99060" tIns="49530" rIns="99060" bIns="49530" numCol="1" anchor="t" anchorCtr="0" compatLnSpc="1">
            <a:prstTxWarp prst="textNoShape">
              <a:avLst/>
            </a:prstTxWarp>
          </a:bodyPr>
          <a:lstStyle>
            <a:defPPr>
              <a:defRPr lang="zh-TW"/>
            </a:defPPr>
            <a:lvl1pPr algn="ctr" rtl="0" eaLnBrk="1" fontAlgn="base" hangingPunct="1">
              <a:spcBef>
                <a:spcPct val="0"/>
              </a:spcBef>
              <a:spcAft>
                <a:spcPct val="0"/>
              </a:spcAft>
              <a:defRPr sz="1400" b="1" kern="1200">
                <a:solidFill>
                  <a:schemeClr val="tx1"/>
                </a:solidFill>
                <a:latin typeface="Calibri" panose="020F0502020204030204" pitchFamily="34" charset="0"/>
                <a:ea typeface="微軟正黑體" panose="020B0604030504040204" pitchFamily="34" charset="-120"/>
                <a:cs typeface="Calibri" panose="020F050202020403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5pPr>
            <a:lvl6pPr marL="2286000" algn="l" defTabSz="914400" rtl="0" eaLnBrk="1" latinLnBrk="0" hangingPunct="1">
              <a:defRPr kern="1200">
                <a:solidFill>
                  <a:schemeClr val="tx1"/>
                </a:solidFill>
                <a:latin typeface="Calibri" panose="020F0502020204030204" pitchFamily="34" charset="0"/>
                <a:ea typeface="標楷體" pitchFamily="65" charset="-120"/>
                <a:cs typeface="+mn-cs"/>
              </a:defRPr>
            </a:lvl6pPr>
            <a:lvl7pPr marL="2743200" algn="l" defTabSz="914400" rtl="0" eaLnBrk="1" latinLnBrk="0" hangingPunct="1">
              <a:defRPr kern="1200">
                <a:solidFill>
                  <a:schemeClr val="tx1"/>
                </a:solidFill>
                <a:latin typeface="Calibri" panose="020F0502020204030204" pitchFamily="34" charset="0"/>
                <a:ea typeface="標楷體" pitchFamily="65" charset="-120"/>
                <a:cs typeface="+mn-cs"/>
              </a:defRPr>
            </a:lvl7pPr>
            <a:lvl8pPr marL="3200400" algn="l" defTabSz="914400" rtl="0" eaLnBrk="1" latinLnBrk="0" hangingPunct="1">
              <a:defRPr kern="1200">
                <a:solidFill>
                  <a:schemeClr val="tx1"/>
                </a:solidFill>
                <a:latin typeface="Calibri" panose="020F0502020204030204" pitchFamily="34" charset="0"/>
                <a:ea typeface="標楷體" pitchFamily="65" charset="-120"/>
                <a:cs typeface="+mn-cs"/>
              </a:defRPr>
            </a:lvl8pPr>
            <a:lvl9pPr marL="3657600" algn="l" defTabSz="914400" rtl="0" eaLnBrk="1" latinLnBrk="0" hangingPunct="1">
              <a:defRPr kern="1200">
                <a:solidFill>
                  <a:schemeClr val="tx1"/>
                </a:solidFill>
                <a:latin typeface="Calibri" panose="020F0502020204030204" pitchFamily="34" charset="0"/>
                <a:ea typeface="標楷體" pitchFamily="65" charset="-120"/>
                <a:cs typeface="+mn-cs"/>
              </a:defRPr>
            </a:lvl9pPr>
          </a:lstStyle>
          <a:p>
            <a:pPr algn="ctr"/>
            <a:fld id="{5999A659-7ED4-4A47-8C03-BC5B33D2156F}" type="slidenum">
              <a:rPr lang="en-US" altLang="zh-TW" sz="1400" b="0" smtClean="0">
                <a:solidFill>
                  <a:schemeClr val="tx1">
                    <a:lumMod val="50000"/>
                    <a:lumOff val="50000"/>
                  </a:schemeClr>
                </a:solidFill>
                <a:latin typeface="Microsoft YaHei" panose="020B0503020204020204" pitchFamily="34" charset="-122"/>
                <a:ea typeface="Microsoft YaHei" panose="020B0503020204020204" pitchFamily="34" charset="-122"/>
              </a:rPr>
              <a:pPr algn="ctr"/>
              <a:t>‹#›</a:t>
            </a:fld>
            <a:endParaRPr lang="en-US" altLang="zh-TW" sz="1400" b="0" dirty="0">
              <a:solidFill>
                <a:schemeClr val="tx1">
                  <a:lumMod val="50000"/>
                  <a:lumOff val="50000"/>
                </a:schemeClr>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095121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含標題的圖片">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TW"/>
              <a:t> </a:t>
            </a:r>
            <a:fld id="{B022D372-BC8D-446B-8761-3AA52DA9C0EE}" type="slidenum">
              <a:rPr lang="en-US" altLang="zh-TW" b="1"/>
              <a:pPr>
                <a:defRPr/>
              </a:pPr>
              <a:t>‹#›</a:t>
            </a:fld>
            <a:endParaRPr lang="en-US" altLang="zh-TW" b="1"/>
          </a:p>
        </p:txBody>
      </p:sp>
      <p:pic>
        <p:nvPicPr>
          <p:cNvPr id="8" name="bg object 16"/>
          <p:cNvPicPr/>
          <p:nvPr userDrawn="1"/>
        </p:nvPicPr>
        <p:blipFill>
          <a:blip r:embed="rId2" cstate="print"/>
          <a:stretch>
            <a:fillRect/>
          </a:stretch>
        </p:blipFill>
        <p:spPr>
          <a:xfrm>
            <a:off x="1310238" y="1628800"/>
            <a:ext cx="10234064" cy="4619600"/>
          </a:xfrm>
          <a:prstGeom prst="rect">
            <a:avLst/>
          </a:prstGeom>
        </p:spPr>
      </p:pic>
      <p:sp>
        <p:nvSpPr>
          <p:cNvPr id="9" name="Rectangle 6">
            <a:extLst>
              <a:ext uri="{FF2B5EF4-FFF2-40B4-BE49-F238E27FC236}">
                <a16:creationId xmlns:a16="http://schemas.microsoft.com/office/drawing/2014/main" id="{6ACCA640-30B6-4B61-82EF-4FA680204F40}"/>
              </a:ext>
            </a:extLst>
          </p:cNvPr>
          <p:cNvSpPr txBox="1">
            <a:spLocks noChangeArrowheads="1"/>
          </p:cNvSpPr>
          <p:nvPr userDrawn="1"/>
        </p:nvSpPr>
        <p:spPr bwMode="auto">
          <a:xfrm>
            <a:off x="11534888" y="6499411"/>
            <a:ext cx="750037" cy="251484"/>
          </a:xfrm>
          <a:prstGeom prst="rect">
            <a:avLst/>
          </a:prstGeom>
          <a:ln>
            <a:miter lim="800000"/>
            <a:headEnd/>
            <a:tailEnd/>
          </a:ln>
        </p:spPr>
        <p:txBody>
          <a:bodyPr vert="horz" wrap="square" lIns="99060" tIns="49530" rIns="99060" bIns="49530" numCol="1" anchor="t" anchorCtr="0" compatLnSpc="1">
            <a:prstTxWarp prst="textNoShape">
              <a:avLst/>
            </a:prstTxWarp>
          </a:bodyPr>
          <a:lstStyle>
            <a:defPPr>
              <a:defRPr lang="zh-TW"/>
            </a:defPPr>
            <a:lvl1pPr algn="ctr" rtl="0" eaLnBrk="1" fontAlgn="base" hangingPunct="1">
              <a:spcBef>
                <a:spcPct val="0"/>
              </a:spcBef>
              <a:spcAft>
                <a:spcPct val="0"/>
              </a:spcAft>
              <a:defRPr sz="1400" b="1" kern="1200">
                <a:solidFill>
                  <a:schemeClr val="tx1"/>
                </a:solidFill>
                <a:latin typeface="Calibri" panose="020F0502020204030204" pitchFamily="34" charset="0"/>
                <a:ea typeface="微軟正黑體" panose="020B0604030504040204" pitchFamily="34" charset="-120"/>
                <a:cs typeface="Calibri" panose="020F050202020403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5pPr>
            <a:lvl6pPr marL="2286000" algn="l" defTabSz="914400" rtl="0" eaLnBrk="1" latinLnBrk="0" hangingPunct="1">
              <a:defRPr kern="1200">
                <a:solidFill>
                  <a:schemeClr val="tx1"/>
                </a:solidFill>
                <a:latin typeface="Calibri" panose="020F0502020204030204" pitchFamily="34" charset="0"/>
                <a:ea typeface="標楷體" pitchFamily="65" charset="-120"/>
                <a:cs typeface="+mn-cs"/>
              </a:defRPr>
            </a:lvl6pPr>
            <a:lvl7pPr marL="2743200" algn="l" defTabSz="914400" rtl="0" eaLnBrk="1" latinLnBrk="0" hangingPunct="1">
              <a:defRPr kern="1200">
                <a:solidFill>
                  <a:schemeClr val="tx1"/>
                </a:solidFill>
                <a:latin typeface="Calibri" panose="020F0502020204030204" pitchFamily="34" charset="0"/>
                <a:ea typeface="標楷體" pitchFamily="65" charset="-120"/>
                <a:cs typeface="+mn-cs"/>
              </a:defRPr>
            </a:lvl7pPr>
            <a:lvl8pPr marL="3200400" algn="l" defTabSz="914400" rtl="0" eaLnBrk="1" latinLnBrk="0" hangingPunct="1">
              <a:defRPr kern="1200">
                <a:solidFill>
                  <a:schemeClr val="tx1"/>
                </a:solidFill>
                <a:latin typeface="Calibri" panose="020F0502020204030204" pitchFamily="34" charset="0"/>
                <a:ea typeface="標楷體" pitchFamily="65" charset="-120"/>
                <a:cs typeface="+mn-cs"/>
              </a:defRPr>
            </a:lvl8pPr>
            <a:lvl9pPr marL="3657600" algn="l" defTabSz="914400" rtl="0" eaLnBrk="1" latinLnBrk="0" hangingPunct="1">
              <a:defRPr kern="1200">
                <a:solidFill>
                  <a:schemeClr val="tx1"/>
                </a:solidFill>
                <a:latin typeface="Calibri" panose="020F0502020204030204" pitchFamily="34" charset="0"/>
                <a:ea typeface="標楷體" pitchFamily="65" charset="-120"/>
                <a:cs typeface="+mn-cs"/>
              </a:defRPr>
            </a:lvl9pPr>
          </a:lstStyle>
          <a:p>
            <a:pPr algn="ctr"/>
            <a:fld id="{5999A659-7ED4-4A47-8C03-BC5B33D2156F}" type="slidenum">
              <a:rPr lang="en-US" altLang="zh-TW" sz="1400" b="0" smtClean="0">
                <a:solidFill>
                  <a:schemeClr val="tx1">
                    <a:lumMod val="50000"/>
                    <a:lumOff val="50000"/>
                  </a:schemeClr>
                </a:solidFill>
                <a:latin typeface="Microsoft YaHei" panose="020B0503020204020204" pitchFamily="34" charset="-122"/>
                <a:ea typeface="Microsoft YaHei" panose="020B0503020204020204" pitchFamily="34" charset="-122"/>
              </a:rPr>
              <a:pPr algn="ctr"/>
              <a:t>‹#›</a:t>
            </a:fld>
            <a:endParaRPr lang="en-US" altLang="zh-TW" sz="1400" b="0" dirty="0">
              <a:solidFill>
                <a:schemeClr val="tx1">
                  <a:lumMod val="50000"/>
                  <a:lumOff val="50000"/>
                </a:schemeClr>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583920973"/>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標題及物件">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3422B076-B8AC-4121-99F4-A9084688F246}"/>
              </a:ext>
            </a:extLst>
          </p:cNvPr>
          <p:cNvSpPr txBox="1">
            <a:spLocks noChangeArrowheads="1"/>
          </p:cNvSpPr>
          <p:nvPr userDrawn="1"/>
        </p:nvSpPr>
        <p:spPr bwMode="auto">
          <a:xfrm>
            <a:off x="11534888" y="6499411"/>
            <a:ext cx="750037" cy="251484"/>
          </a:xfrm>
          <a:prstGeom prst="rect">
            <a:avLst/>
          </a:prstGeom>
          <a:ln>
            <a:miter lim="800000"/>
            <a:headEnd/>
            <a:tailEnd/>
          </a:ln>
        </p:spPr>
        <p:txBody>
          <a:bodyPr vert="horz" wrap="square" lIns="99060" tIns="49530" rIns="99060" bIns="49530" numCol="1" anchor="t" anchorCtr="0" compatLnSpc="1">
            <a:prstTxWarp prst="textNoShape">
              <a:avLst/>
            </a:prstTxWarp>
          </a:bodyPr>
          <a:lstStyle>
            <a:defPPr>
              <a:defRPr lang="zh-TW"/>
            </a:defPPr>
            <a:lvl1pPr algn="ctr" rtl="0" eaLnBrk="1" fontAlgn="base" hangingPunct="1">
              <a:spcBef>
                <a:spcPct val="0"/>
              </a:spcBef>
              <a:spcAft>
                <a:spcPct val="0"/>
              </a:spcAft>
              <a:defRPr sz="1400" b="1" kern="1200">
                <a:solidFill>
                  <a:schemeClr val="tx1"/>
                </a:solidFill>
                <a:latin typeface="Calibri" panose="020F0502020204030204" pitchFamily="34" charset="0"/>
                <a:ea typeface="微軟正黑體" panose="020B0604030504040204" pitchFamily="34" charset="-120"/>
                <a:cs typeface="Calibri" panose="020F050202020403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標楷體" pitchFamily="65" charset="-120"/>
                <a:cs typeface="+mn-cs"/>
              </a:defRPr>
            </a:lvl5pPr>
            <a:lvl6pPr marL="2286000" algn="l" defTabSz="914400" rtl="0" eaLnBrk="1" latinLnBrk="0" hangingPunct="1">
              <a:defRPr kern="1200">
                <a:solidFill>
                  <a:schemeClr val="tx1"/>
                </a:solidFill>
                <a:latin typeface="Calibri" panose="020F0502020204030204" pitchFamily="34" charset="0"/>
                <a:ea typeface="標楷體" pitchFamily="65" charset="-120"/>
                <a:cs typeface="+mn-cs"/>
              </a:defRPr>
            </a:lvl6pPr>
            <a:lvl7pPr marL="2743200" algn="l" defTabSz="914400" rtl="0" eaLnBrk="1" latinLnBrk="0" hangingPunct="1">
              <a:defRPr kern="1200">
                <a:solidFill>
                  <a:schemeClr val="tx1"/>
                </a:solidFill>
                <a:latin typeface="Calibri" panose="020F0502020204030204" pitchFamily="34" charset="0"/>
                <a:ea typeface="標楷體" pitchFamily="65" charset="-120"/>
                <a:cs typeface="+mn-cs"/>
              </a:defRPr>
            </a:lvl7pPr>
            <a:lvl8pPr marL="3200400" algn="l" defTabSz="914400" rtl="0" eaLnBrk="1" latinLnBrk="0" hangingPunct="1">
              <a:defRPr kern="1200">
                <a:solidFill>
                  <a:schemeClr val="tx1"/>
                </a:solidFill>
                <a:latin typeface="Calibri" panose="020F0502020204030204" pitchFamily="34" charset="0"/>
                <a:ea typeface="標楷體" pitchFamily="65" charset="-120"/>
                <a:cs typeface="+mn-cs"/>
              </a:defRPr>
            </a:lvl8pPr>
            <a:lvl9pPr marL="3657600" algn="l" defTabSz="914400" rtl="0" eaLnBrk="1" latinLnBrk="0" hangingPunct="1">
              <a:defRPr kern="1200">
                <a:solidFill>
                  <a:schemeClr val="tx1"/>
                </a:solidFill>
                <a:latin typeface="Calibri" panose="020F0502020204030204" pitchFamily="34" charset="0"/>
                <a:ea typeface="標楷體" pitchFamily="65" charset="-120"/>
                <a:cs typeface="+mn-cs"/>
              </a:defRPr>
            </a:lvl9pPr>
          </a:lstStyle>
          <a:p>
            <a:pPr algn="ctr"/>
            <a:fld id="{5999A659-7ED4-4A47-8C03-BC5B33D2156F}" type="slidenum">
              <a:rPr lang="en-US" altLang="zh-TW" sz="1400" b="0" smtClean="0">
                <a:solidFill>
                  <a:schemeClr val="tx1">
                    <a:lumMod val="50000"/>
                    <a:lumOff val="50000"/>
                  </a:schemeClr>
                </a:solidFill>
                <a:latin typeface="Microsoft YaHei" panose="020B0503020204020204" pitchFamily="34" charset="-122"/>
                <a:ea typeface="Microsoft YaHei" panose="020B0503020204020204" pitchFamily="34" charset="-122"/>
              </a:rPr>
              <a:pPr algn="ctr"/>
              <a:t>‹#›</a:t>
            </a:fld>
            <a:endParaRPr lang="en-US" altLang="zh-TW" sz="1400" b="0" dirty="0">
              <a:solidFill>
                <a:schemeClr val="tx1">
                  <a:lumMod val="50000"/>
                  <a:lumOff val="50000"/>
                </a:schemeClr>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6787670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91D4B9-DBB2-820C-2603-CDC772FED5A4}"/>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C2A45EAE-D6A3-AFBC-9C77-8B52A3BBFE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D2B7E983-E77C-4ECB-5287-5A1474B6A8FF}"/>
              </a:ext>
            </a:extLst>
          </p:cNvPr>
          <p:cNvSpPr>
            <a:spLocks noGrp="1"/>
          </p:cNvSpPr>
          <p:nvPr>
            <p:ph type="dt" sz="half" idx="10"/>
          </p:nvPr>
        </p:nvSpPr>
        <p:spPr/>
        <p:txBody>
          <a:bodyPr/>
          <a:lstStyle/>
          <a:p>
            <a:fld id="{7BC0CDEA-4F73-45B4-B7A5-6E98302DC5F7}" type="datetimeFigureOut">
              <a:rPr lang="zh-TW" altLang="en-US" smtClean="0"/>
              <a:t>2023/8/25</a:t>
            </a:fld>
            <a:endParaRPr lang="zh-TW" altLang="en-US"/>
          </a:p>
        </p:txBody>
      </p:sp>
      <p:sp>
        <p:nvSpPr>
          <p:cNvPr id="5" name="頁尾版面配置區 4">
            <a:extLst>
              <a:ext uri="{FF2B5EF4-FFF2-40B4-BE49-F238E27FC236}">
                <a16:creationId xmlns:a16="http://schemas.microsoft.com/office/drawing/2014/main" id="{DB74BE47-7A60-259C-AA70-2FD469E2E43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5B3BD25-93A0-5AC1-8504-9E1107AF3EEC}"/>
              </a:ext>
            </a:extLst>
          </p:cNvPr>
          <p:cNvSpPr>
            <a:spLocks noGrp="1"/>
          </p:cNvSpPr>
          <p:nvPr>
            <p:ph type="sldNum" sz="quarter" idx="12"/>
          </p:nvPr>
        </p:nvSpPr>
        <p:spPr/>
        <p:txBody>
          <a:bodyPr/>
          <a:lstStyle/>
          <a:p>
            <a:fld id="{75C5ECDB-4738-45AF-9BC7-125ECE50A7D5}" type="slidenum">
              <a:rPr lang="zh-TW" altLang="en-US" smtClean="0"/>
              <a:t>‹#›</a:t>
            </a:fld>
            <a:endParaRPr lang="zh-TW" altLang="en-US"/>
          </a:p>
        </p:txBody>
      </p:sp>
    </p:spTree>
    <p:extLst>
      <p:ext uri="{BB962C8B-B14F-4D97-AF65-F5344CB8AC3E}">
        <p14:creationId xmlns:p14="http://schemas.microsoft.com/office/powerpoint/2010/main" val="9719214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B5157F08-46B1-85F1-5C4E-0747540BEFF7}"/>
              </a:ext>
            </a:extLst>
          </p:cNvPr>
          <p:cNvSpPr>
            <a:spLocks noGrp="1"/>
          </p:cNvSpPr>
          <p:nvPr>
            <p:ph type="dt" sz="half" idx="10"/>
          </p:nvPr>
        </p:nvSpPr>
        <p:spPr/>
        <p:txBody>
          <a:bodyPr/>
          <a:lstStyle/>
          <a:p>
            <a:fld id="{7BC0CDEA-4F73-45B4-B7A5-6E98302DC5F7}" type="datetimeFigureOut">
              <a:rPr lang="zh-TW" altLang="en-US" smtClean="0"/>
              <a:t>2023/8/25</a:t>
            </a:fld>
            <a:endParaRPr lang="zh-TW" altLang="en-US"/>
          </a:p>
        </p:txBody>
      </p:sp>
      <p:sp>
        <p:nvSpPr>
          <p:cNvPr id="3" name="頁尾版面配置區 2">
            <a:extLst>
              <a:ext uri="{FF2B5EF4-FFF2-40B4-BE49-F238E27FC236}">
                <a16:creationId xmlns:a16="http://schemas.microsoft.com/office/drawing/2014/main" id="{2C128EED-9B66-E74F-232A-1DA66990E317}"/>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059757A-1720-2F3D-88B7-A89A8DBF1317}"/>
              </a:ext>
            </a:extLst>
          </p:cNvPr>
          <p:cNvSpPr>
            <a:spLocks noGrp="1"/>
          </p:cNvSpPr>
          <p:nvPr>
            <p:ph type="sldNum" sz="quarter" idx="12"/>
          </p:nvPr>
        </p:nvSpPr>
        <p:spPr/>
        <p:txBody>
          <a:bodyPr/>
          <a:lstStyle/>
          <a:p>
            <a:fld id="{75C5ECDB-4738-45AF-9BC7-125ECE50A7D5}" type="slidenum">
              <a:rPr lang="zh-TW" altLang="en-US" smtClean="0"/>
              <a:t>‹#›</a:t>
            </a:fld>
            <a:endParaRPr lang="zh-TW" altLang="en-US"/>
          </a:p>
        </p:txBody>
      </p:sp>
    </p:spTree>
    <p:extLst>
      <p:ext uri="{BB962C8B-B14F-4D97-AF65-F5344CB8AC3E}">
        <p14:creationId xmlns:p14="http://schemas.microsoft.com/office/powerpoint/2010/main" val="19461711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D5B247-846C-2097-1DA7-E92B31588B20}"/>
              </a:ext>
            </a:extLst>
          </p:cNvPr>
          <p:cNvSpPr>
            <a:spLocks noGrp="1"/>
          </p:cNvSpPr>
          <p:nvPr>
            <p:ph type="title"/>
          </p:nvPr>
        </p:nvSpPr>
        <p:spPr>
          <a:xfrm>
            <a:off x="336000" y="179063"/>
            <a:ext cx="11520000" cy="684000"/>
          </a:xfrm>
        </p:spPr>
        <p:txBody>
          <a:bodyPr vert="horz" lIns="91440" tIns="45720" rIns="91440" bIns="45720" rtlCol="0" anchor="ctr">
            <a:noAutofit/>
          </a:bodyPr>
          <a:lstStyle>
            <a:lvl1pPr algn="ctr">
              <a:defRPr lang="zh-TW" altLang="en-US" sz="3200" dirty="0">
                <a:latin typeface="Microsoft YaHei" panose="020B0503020204020204" pitchFamily="34" charset="-122"/>
                <a:ea typeface="Microsoft YaHei" panose="020B0503020204020204" pitchFamily="34" charset="-122"/>
              </a:defRPr>
            </a:lvl1pPr>
          </a:lstStyle>
          <a:p>
            <a:pPr lvl="0">
              <a:lnSpc>
                <a:spcPct val="100000"/>
              </a:lnSpc>
            </a:pPr>
            <a:r>
              <a:rPr lang="zh-TW" altLang="en-US" dirty="0"/>
              <a:t>按一下以編輯母片標題樣式</a:t>
            </a:r>
          </a:p>
        </p:txBody>
      </p:sp>
      <p:sp>
        <p:nvSpPr>
          <p:cNvPr id="3" name="日期版面配置區 2">
            <a:extLst>
              <a:ext uri="{FF2B5EF4-FFF2-40B4-BE49-F238E27FC236}">
                <a16:creationId xmlns:a16="http://schemas.microsoft.com/office/drawing/2014/main" id="{EEEB3903-7DC2-D454-A952-EE75D157BEB5}"/>
              </a:ext>
            </a:extLst>
          </p:cNvPr>
          <p:cNvSpPr>
            <a:spLocks noGrp="1"/>
          </p:cNvSpPr>
          <p:nvPr>
            <p:ph type="dt" sz="half" idx="10"/>
          </p:nvPr>
        </p:nvSpPr>
        <p:spPr/>
        <p:txBody>
          <a:bodyPr/>
          <a:lstStyle/>
          <a:p>
            <a:fld id="{7BC0CDEA-4F73-45B4-B7A5-6E98302DC5F7}" type="datetimeFigureOut">
              <a:rPr lang="zh-TW" altLang="en-US" smtClean="0"/>
              <a:t>2023/8/25</a:t>
            </a:fld>
            <a:endParaRPr lang="zh-TW" altLang="en-US"/>
          </a:p>
        </p:txBody>
      </p:sp>
      <p:sp>
        <p:nvSpPr>
          <p:cNvPr id="4" name="頁尾版面配置區 3">
            <a:extLst>
              <a:ext uri="{FF2B5EF4-FFF2-40B4-BE49-F238E27FC236}">
                <a16:creationId xmlns:a16="http://schemas.microsoft.com/office/drawing/2014/main" id="{36FB9D14-77B2-1620-D86C-8768872F64F6}"/>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E08E5A6-C916-4E61-6F94-0ACEE4EBC1F9}"/>
              </a:ext>
            </a:extLst>
          </p:cNvPr>
          <p:cNvSpPr>
            <a:spLocks noGrp="1"/>
          </p:cNvSpPr>
          <p:nvPr>
            <p:ph type="sldNum" sz="quarter" idx="12"/>
          </p:nvPr>
        </p:nvSpPr>
        <p:spPr>
          <a:xfrm>
            <a:off x="8610600" y="6356350"/>
            <a:ext cx="3245400" cy="365125"/>
          </a:xfrm>
        </p:spPr>
        <p:txBody>
          <a:bodyPr/>
          <a:lstStyle>
            <a:lvl1pPr>
              <a:defRPr sz="1200" b="1">
                <a:latin typeface="Arial" panose="020B0604020202020204" pitchFamily="34" charset="0"/>
                <a:cs typeface="Arial" panose="020B0604020202020204" pitchFamily="34" charset="0"/>
              </a:defRPr>
            </a:lvl1pPr>
          </a:lstStyle>
          <a:p>
            <a:fld id="{75C5ECDB-4738-45AF-9BC7-125ECE50A7D5}" type="slidenum">
              <a:rPr lang="zh-TW" altLang="en-US" smtClean="0"/>
              <a:pPr/>
              <a:t>‹#›</a:t>
            </a:fld>
            <a:endParaRPr lang="zh-TW" altLang="en-US" dirty="0"/>
          </a:p>
        </p:txBody>
      </p:sp>
      <p:cxnSp>
        <p:nvCxnSpPr>
          <p:cNvPr id="6" name="直線接點 5">
            <a:extLst>
              <a:ext uri="{FF2B5EF4-FFF2-40B4-BE49-F238E27FC236}">
                <a16:creationId xmlns:a16="http://schemas.microsoft.com/office/drawing/2014/main" id="{E36C6957-864B-A7D8-A23D-19FC2B55BC0B}"/>
              </a:ext>
            </a:extLst>
          </p:cNvPr>
          <p:cNvCxnSpPr>
            <a:cxnSpLocks/>
          </p:cNvCxnSpPr>
          <p:nvPr userDrawn="1"/>
        </p:nvCxnSpPr>
        <p:spPr>
          <a:xfrm>
            <a:off x="341080" y="934183"/>
            <a:ext cx="11514920" cy="0"/>
          </a:xfrm>
          <a:prstGeom prst="line">
            <a:avLst/>
          </a:prstGeom>
          <a:ln>
            <a:solidFill>
              <a:srgbClr val="1F323B"/>
            </a:solidFill>
          </a:ln>
        </p:spPr>
        <p:style>
          <a:lnRef idx="1">
            <a:schemeClr val="accent1"/>
          </a:lnRef>
          <a:fillRef idx="0">
            <a:schemeClr val="accent1"/>
          </a:fillRef>
          <a:effectRef idx="0">
            <a:schemeClr val="accent1"/>
          </a:effectRef>
          <a:fontRef idx="minor">
            <a:schemeClr val="tx1"/>
          </a:fontRef>
        </p:style>
      </p:cxnSp>
      <p:sp>
        <p:nvSpPr>
          <p:cNvPr id="8" name="文字版面配置區 7">
            <a:extLst>
              <a:ext uri="{FF2B5EF4-FFF2-40B4-BE49-F238E27FC236}">
                <a16:creationId xmlns:a16="http://schemas.microsoft.com/office/drawing/2014/main" id="{2F2C1C75-F93F-249D-2ACD-228482EDB28C}"/>
              </a:ext>
            </a:extLst>
          </p:cNvPr>
          <p:cNvSpPr>
            <a:spLocks noGrp="1"/>
          </p:cNvSpPr>
          <p:nvPr>
            <p:ph type="body" sz="quarter" idx="13"/>
          </p:nvPr>
        </p:nvSpPr>
        <p:spPr>
          <a:xfrm>
            <a:off x="336550" y="1219201"/>
            <a:ext cx="11514920" cy="506602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3888088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自訂版面配置">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D5B247-846C-2097-1DA7-E92B31588B20}"/>
              </a:ext>
            </a:extLst>
          </p:cNvPr>
          <p:cNvSpPr>
            <a:spLocks noGrp="1"/>
          </p:cNvSpPr>
          <p:nvPr>
            <p:ph type="title"/>
          </p:nvPr>
        </p:nvSpPr>
        <p:spPr>
          <a:xfrm>
            <a:off x="336000" y="179063"/>
            <a:ext cx="11520000" cy="864000"/>
          </a:xfrm>
        </p:spPr>
        <p:txBody>
          <a:bodyPr/>
          <a:lstStyle>
            <a:lvl1pPr>
              <a:defRPr sz="3200"/>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EEB3903-7DC2-D454-A952-EE75D157BEB5}"/>
              </a:ext>
            </a:extLst>
          </p:cNvPr>
          <p:cNvSpPr>
            <a:spLocks noGrp="1"/>
          </p:cNvSpPr>
          <p:nvPr>
            <p:ph type="dt" sz="half" idx="10"/>
          </p:nvPr>
        </p:nvSpPr>
        <p:spPr/>
        <p:txBody>
          <a:bodyPr/>
          <a:lstStyle/>
          <a:p>
            <a:fld id="{7BC0CDEA-4F73-45B4-B7A5-6E98302DC5F7}" type="datetimeFigureOut">
              <a:rPr lang="zh-TW" altLang="en-US" smtClean="0"/>
              <a:t>2023/8/25</a:t>
            </a:fld>
            <a:endParaRPr lang="zh-TW" altLang="en-US"/>
          </a:p>
        </p:txBody>
      </p:sp>
      <p:sp>
        <p:nvSpPr>
          <p:cNvPr id="4" name="頁尾版面配置區 3">
            <a:extLst>
              <a:ext uri="{FF2B5EF4-FFF2-40B4-BE49-F238E27FC236}">
                <a16:creationId xmlns:a16="http://schemas.microsoft.com/office/drawing/2014/main" id="{36FB9D14-77B2-1620-D86C-8768872F64F6}"/>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E08E5A6-C916-4E61-6F94-0ACEE4EBC1F9}"/>
              </a:ext>
            </a:extLst>
          </p:cNvPr>
          <p:cNvSpPr>
            <a:spLocks noGrp="1"/>
          </p:cNvSpPr>
          <p:nvPr>
            <p:ph type="sldNum" sz="quarter" idx="12"/>
          </p:nvPr>
        </p:nvSpPr>
        <p:spPr>
          <a:xfrm>
            <a:off x="8610600" y="6356350"/>
            <a:ext cx="3245400" cy="365125"/>
          </a:xfrm>
        </p:spPr>
        <p:txBody>
          <a:bodyPr/>
          <a:lstStyle>
            <a:lvl1pPr>
              <a:defRPr sz="1200" b="1">
                <a:latin typeface="Arial" panose="020B0604020202020204" pitchFamily="34" charset="0"/>
                <a:cs typeface="Arial" panose="020B0604020202020204" pitchFamily="34" charset="0"/>
              </a:defRPr>
            </a:lvl1pPr>
          </a:lstStyle>
          <a:p>
            <a:fld id="{75C5ECDB-4738-45AF-9BC7-125ECE50A7D5}" type="slidenum">
              <a:rPr lang="zh-TW" altLang="en-US" smtClean="0"/>
              <a:pPr/>
              <a:t>‹#›</a:t>
            </a:fld>
            <a:endParaRPr lang="zh-TW" altLang="en-US" dirty="0"/>
          </a:p>
        </p:txBody>
      </p:sp>
    </p:spTree>
    <p:extLst>
      <p:ext uri="{BB962C8B-B14F-4D97-AF65-F5344CB8AC3E}">
        <p14:creationId xmlns:p14="http://schemas.microsoft.com/office/powerpoint/2010/main" val="22142747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自訂版面配置">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D5B247-846C-2097-1DA7-E92B31588B20}"/>
              </a:ext>
            </a:extLst>
          </p:cNvPr>
          <p:cNvSpPr>
            <a:spLocks noGrp="1"/>
          </p:cNvSpPr>
          <p:nvPr>
            <p:ph type="title"/>
          </p:nvPr>
        </p:nvSpPr>
        <p:spPr>
          <a:xfrm>
            <a:off x="336000" y="179063"/>
            <a:ext cx="11520000" cy="684000"/>
          </a:xfrm>
        </p:spPr>
        <p:txBody>
          <a:bodyPr vert="horz" lIns="91440" tIns="45720" rIns="91440" bIns="45720" rtlCol="0" anchor="ctr">
            <a:noAutofit/>
          </a:bodyPr>
          <a:lstStyle>
            <a:lvl1pPr>
              <a:defRPr lang="zh-TW" altLang="en-US" sz="3200" dirty="0">
                <a:latin typeface="Microsoft YaHei" panose="020B0503020204020204" pitchFamily="34" charset="-122"/>
                <a:ea typeface="Microsoft YaHei" panose="020B0503020204020204" pitchFamily="34" charset="-122"/>
              </a:defRPr>
            </a:lvl1pPr>
          </a:lstStyle>
          <a:p>
            <a:pPr lvl="0">
              <a:lnSpc>
                <a:spcPct val="100000"/>
              </a:lnSpc>
            </a:pPr>
            <a:r>
              <a:rPr lang="zh-TW" altLang="en-US" dirty="0"/>
              <a:t>按一下以編輯母片標題樣式</a:t>
            </a:r>
          </a:p>
        </p:txBody>
      </p:sp>
      <p:sp>
        <p:nvSpPr>
          <p:cNvPr id="3" name="日期版面配置區 2">
            <a:extLst>
              <a:ext uri="{FF2B5EF4-FFF2-40B4-BE49-F238E27FC236}">
                <a16:creationId xmlns:a16="http://schemas.microsoft.com/office/drawing/2014/main" id="{EEEB3903-7DC2-D454-A952-EE75D157BEB5}"/>
              </a:ext>
            </a:extLst>
          </p:cNvPr>
          <p:cNvSpPr>
            <a:spLocks noGrp="1"/>
          </p:cNvSpPr>
          <p:nvPr>
            <p:ph type="dt" sz="half" idx="10"/>
          </p:nvPr>
        </p:nvSpPr>
        <p:spPr/>
        <p:txBody>
          <a:bodyPr/>
          <a:lstStyle/>
          <a:p>
            <a:fld id="{7BC0CDEA-4F73-45B4-B7A5-6E98302DC5F7}" type="datetimeFigureOut">
              <a:rPr lang="zh-TW" altLang="en-US" smtClean="0"/>
              <a:t>2023/8/25</a:t>
            </a:fld>
            <a:endParaRPr lang="zh-TW" altLang="en-US"/>
          </a:p>
        </p:txBody>
      </p:sp>
      <p:sp>
        <p:nvSpPr>
          <p:cNvPr id="4" name="頁尾版面配置區 3">
            <a:extLst>
              <a:ext uri="{FF2B5EF4-FFF2-40B4-BE49-F238E27FC236}">
                <a16:creationId xmlns:a16="http://schemas.microsoft.com/office/drawing/2014/main" id="{36FB9D14-77B2-1620-D86C-8768872F64F6}"/>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E08E5A6-C916-4E61-6F94-0ACEE4EBC1F9}"/>
              </a:ext>
            </a:extLst>
          </p:cNvPr>
          <p:cNvSpPr>
            <a:spLocks noGrp="1"/>
          </p:cNvSpPr>
          <p:nvPr>
            <p:ph type="sldNum" sz="quarter" idx="12"/>
          </p:nvPr>
        </p:nvSpPr>
        <p:spPr>
          <a:xfrm>
            <a:off x="8610600" y="6356350"/>
            <a:ext cx="3245400" cy="365125"/>
          </a:xfrm>
        </p:spPr>
        <p:txBody>
          <a:bodyPr/>
          <a:lstStyle>
            <a:lvl1pPr>
              <a:defRPr sz="1200" b="1">
                <a:latin typeface="Arial" panose="020B0604020202020204" pitchFamily="34" charset="0"/>
                <a:cs typeface="Arial" panose="020B0604020202020204" pitchFamily="34" charset="0"/>
              </a:defRPr>
            </a:lvl1pPr>
          </a:lstStyle>
          <a:p>
            <a:fld id="{75C5ECDB-4738-45AF-9BC7-125ECE50A7D5}" type="slidenum">
              <a:rPr lang="zh-TW" altLang="en-US" smtClean="0"/>
              <a:pPr/>
              <a:t>‹#›</a:t>
            </a:fld>
            <a:endParaRPr lang="zh-TW" altLang="en-US" dirty="0"/>
          </a:p>
        </p:txBody>
      </p:sp>
      <p:cxnSp>
        <p:nvCxnSpPr>
          <p:cNvPr id="6" name="直線接點 5">
            <a:extLst>
              <a:ext uri="{FF2B5EF4-FFF2-40B4-BE49-F238E27FC236}">
                <a16:creationId xmlns:a16="http://schemas.microsoft.com/office/drawing/2014/main" id="{E36C6957-864B-A7D8-A23D-19FC2B55BC0B}"/>
              </a:ext>
            </a:extLst>
          </p:cNvPr>
          <p:cNvCxnSpPr>
            <a:cxnSpLocks/>
          </p:cNvCxnSpPr>
          <p:nvPr userDrawn="1"/>
        </p:nvCxnSpPr>
        <p:spPr>
          <a:xfrm>
            <a:off x="341080" y="863063"/>
            <a:ext cx="11514920" cy="0"/>
          </a:xfrm>
          <a:prstGeom prst="line">
            <a:avLst/>
          </a:prstGeom>
          <a:ln>
            <a:solidFill>
              <a:srgbClr val="1F323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105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訂版面配置">
    <p:bg>
      <p:bgPr>
        <a:solidFill>
          <a:srgbClr val="000000"/>
        </a:solidFill>
        <a:effectLst/>
      </p:bgPr>
    </p:bg>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lvl1pPr>
              <a:defRPr>
                <a:solidFill>
                  <a:schemeClr val="bg1"/>
                </a:solidFill>
              </a:defRPr>
            </a:lvl1pPr>
          </a:lstStyle>
          <a:p>
            <a:fld id="{86CB4B4D-7CA3-9044-876B-883B54F8677D}" type="slidenum">
              <a:rPr lang="en-US" altLang="zh-TW" smtClean="0"/>
              <a:pPr/>
              <a:t>‹#›</a:t>
            </a:fld>
            <a:endParaRPr lang="zh-TW" altLang="en-US"/>
          </a:p>
        </p:txBody>
      </p:sp>
      <p:sp>
        <p:nvSpPr>
          <p:cNvPr id="4" name="感謝您的聆聽"/>
          <p:cNvSpPr txBox="1"/>
          <p:nvPr userDrawn="1"/>
        </p:nvSpPr>
        <p:spPr>
          <a:xfrm>
            <a:off x="4454778" y="2073667"/>
            <a:ext cx="3282447" cy="4722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defTabSz="821531">
              <a:defRPr sz="5200" spc="883">
                <a:solidFill>
                  <a:srgbClr val="FFFFFF"/>
                </a:solidFill>
                <a:latin typeface="PingFang TC Regular"/>
                <a:ea typeface="PingFang TC Regular"/>
                <a:cs typeface="PingFang TC Regular"/>
                <a:sym typeface="PingFang TC Regular"/>
              </a:defRPr>
            </a:lvl1pPr>
          </a:lstStyle>
          <a:p>
            <a:r>
              <a:rPr sz="2600" dirty="0" err="1">
                <a:latin typeface="+mn-ea"/>
                <a:ea typeface="+mn-ea"/>
              </a:rPr>
              <a:t>感謝您的聆聽</a:t>
            </a:r>
            <a:endParaRPr sz="2600" dirty="0">
              <a:latin typeface="+mn-ea"/>
              <a:ea typeface="+mn-ea"/>
            </a:endParaRPr>
          </a:p>
        </p:txBody>
      </p:sp>
      <p:sp>
        <p:nvSpPr>
          <p:cNvPr id="5" name="Thank You"/>
          <p:cNvSpPr txBox="1"/>
          <p:nvPr userDrawn="1"/>
        </p:nvSpPr>
        <p:spPr>
          <a:xfrm>
            <a:off x="4626170" y="2594439"/>
            <a:ext cx="2939661" cy="3491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defTabSz="821531">
              <a:defRPr sz="3600" spc="323">
                <a:solidFill>
                  <a:srgbClr val="FFFFFF"/>
                </a:solidFill>
                <a:latin typeface="Poppins Regular"/>
                <a:ea typeface="Poppins Regular"/>
                <a:cs typeface="Poppins Regular"/>
                <a:sym typeface="Poppins Regular"/>
              </a:defRPr>
            </a:lvl1pPr>
          </a:lstStyle>
          <a:p>
            <a:r>
              <a:rPr sz="1800" dirty="0">
                <a:latin typeface="+mj-ea"/>
                <a:ea typeface="+mj-ea"/>
              </a:rPr>
              <a:t>Thank You</a:t>
            </a:r>
          </a:p>
        </p:txBody>
      </p:sp>
      <p:pic>
        <p:nvPicPr>
          <p:cNvPr id="2" name="圖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23447" y="3328071"/>
            <a:ext cx="1945107" cy="1945107"/>
          </a:xfrm>
          <a:prstGeom prst="rect">
            <a:avLst/>
          </a:prstGeom>
        </p:spPr>
      </p:pic>
    </p:spTree>
    <p:extLst>
      <p:ext uri="{BB962C8B-B14F-4D97-AF65-F5344CB8AC3E}">
        <p14:creationId xmlns:p14="http://schemas.microsoft.com/office/powerpoint/2010/main" val="23722147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大標題與照片">
    <p:spTree>
      <p:nvGrpSpPr>
        <p:cNvPr id="1" name=""/>
        <p:cNvGrpSpPr/>
        <p:nvPr/>
      </p:nvGrpSpPr>
      <p:grpSpPr>
        <a:xfrm>
          <a:off x="0" y="0"/>
          <a:ext cx="0" cy="0"/>
          <a:chOff x="0" y="0"/>
          <a:chExt cx="0" cy="0"/>
        </a:xfrm>
      </p:grpSpPr>
      <p:sp>
        <p:nvSpPr>
          <p:cNvPr id="21" name="酪梨與萊姆"/>
          <p:cNvSpPr>
            <a:spLocks noGrp="1"/>
          </p:cNvSpPr>
          <p:nvPr>
            <p:ph type="pic" idx="21"/>
          </p:nvPr>
        </p:nvSpPr>
        <p:spPr>
          <a:xfrm>
            <a:off x="-577849" y="-647700"/>
            <a:ext cx="13373100" cy="8009467"/>
          </a:xfrm>
          <a:prstGeom prst="rect">
            <a:avLst/>
          </a:prstGeom>
        </p:spPr>
        <p:txBody>
          <a:bodyPr lIns="91439" tIns="45719" rIns="91439" bIns="45719">
            <a:noAutofit/>
          </a:bodyPr>
          <a:lstStyle/>
          <a:p>
            <a:endParaRPr/>
          </a:p>
        </p:txBody>
      </p:sp>
      <p:sp>
        <p:nvSpPr>
          <p:cNvPr id="22" name="簡報標題"/>
          <p:cNvSpPr txBox="1">
            <a:spLocks noGrp="1"/>
          </p:cNvSpPr>
          <p:nvPr>
            <p:ph type="title" hasCustomPrompt="1"/>
          </p:nvPr>
        </p:nvSpPr>
        <p:spPr>
          <a:xfrm>
            <a:off x="603251" y="3562351"/>
            <a:ext cx="10985500" cy="2324100"/>
          </a:xfrm>
          <a:prstGeom prst="rect">
            <a:avLst/>
          </a:prstGeom>
        </p:spPr>
        <p:txBody>
          <a:bodyPr anchor="b"/>
          <a:lstStyle>
            <a:lvl1pPr>
              <a:defRPr sz="5800" spc="-116"/>
            </a:lvl1pPr>
          </a:lstStyle>
          <a:p>
            <a:r>
              <a:t>簡報標題</a:t>
            </a:r>
          </a:p>
        </p:txBody>
      </p:sp>
      <p:sp>
        <p:nvSpPr>
          <p:cNvPr id="23" name="作者和日期"/>
          <p:cNvSpPr txBox="1">
            <a:spLocks noGrp="1"/>
          </p:cNvSpPr>
          <p:nvPr>
            <p:ph type="body" sz="quarter" idx="22" hasCustomPrompt="1"/>
          </p:nvPr>
        </p:nvSpPr>
        <p:spPr>
          <a:xfrm>
            <a:off x="603849" y="553073"/>
            <a:ext cx="10984311" cy="318489"/>
          </a:xfrm>
          <a:prstGeom prst="rect">
            <a:avLst/>
          </a:prstGeom>
        </p:spPr>
        <p:txBody>
          <a:bodyPr lIns="45719" tIns="45719" rIns="45719" bIns="45719"/>
          <a:lstStyle>
            <a:lvl1pPr marL="0" indent="0" defTabSz="350813">
              <a:lnSpc>
                <a:spcPct val="100000"/>
              </a:lnSpc>
              <a:spcBef>
                <a:spcPts val="0"/>
              </a:spcBef>
              <a:buSzTx/>
              <a:buNone/>
              <a:defRPr sz="1531" b="1"/>
            </a:lvl1pPr>
          </a:lstStyle>
          <a:p>
            <a:r>
              <a:t>作者和日期</a:t>
            </a:r>
          </a:p>
        </p:txBody>
      </p:sp>
      <p:sp>
        <p:nvSpPr>
          <p:cNvPr id="24" name="內文層級一…"/>
          <p:cNvSpPr txBox="1">
            <a:spLocks noGrp="1"/>
          </p:cNvSpPr>
          <p:nvPr>
            <p:ph type="body" sz="quarter" idx="1" hasCustomPrompt="1"/>
          </p:nvPr>
        </p:nvSpPr>
        <p:spPr>
          <a:xfrm>
            <a:off x="603251" y="5804955"/>
            <a:ext cx="10985500" cy="558476"/>
          </a:xfrm>
          <a:prstGeom prst="rect">
            <a:avLst/>
          </a:prstGeom>
        </p:spPr>
        <p:txBody>
          <a:bodyPr/>
          <a:lstStyle>
            <a:lvl1pPr marL="0" indent="0" defTabSz="412720">
              <a:lnSpc>
                <a:spcPct val="100000"/>
              </a:lnSpc>
              <a:spcBef>
                <a:spcPts val="0"/>
              </a:spcBef>
              <a:buSzTx/>
              <a:buNone/>
              <a:defRPr sz="2751" b="1"/>
            </a:lvl1pPr>
            <a:lvl2pPr marL="0" indent="228584" defTabSz="412720">
              <a:lnSpc>
                <a:spcPct val="100000"/>
              </a:lnSpc>
              <a:spcBef>
                <a:spcPts val="0"/>
              </a:spcBef>
              <a:buSzTx/>
              <a:buNone/>
              <a:defRPr sz="2751" b="1"/>
            </a:lvl2pPr>
            <a:lvl3pPr marL="0" indent="457167" defTabSz="412720">
              <a:lnSpc>
                <a:spcPct val="100000"/>
              </a:lnSpc>
              <a:spcBef>
                <a:spcPts val="0"/>
              </a:spcBef>
              <a:buSzTx/>
              <a:buNone/>
              <a:defRPr sz="2751" b="1"/>
            </a:lvl3pPr>
            <a:lvl4pPr marL="0" indent="685750" defTabSz="412720">
              <a:lnSpc>
                <a:spcPct val="100000"/>
              </a:lnSpc>
              <a:spcBef>
                <a:spcPts val="0"/>
              </a:spcBef>
              <a:buSzTx/>
              <a:buNone/>
              <a:defRPr sz="2751" b="1"/>
            </a:lvl4pPr>
            <a:lvl5pPr marL="0" indent="914332" defTabSz="412720">
              <a:lnSpc>
                <a:spcPct val="100000"/>
              </a:lnSpc>
              <a:spcBef>
                <a:spcPts val="0"/>
              </a:spcBef>
              <a:buSzTx/>
              <a:buNone/>
              <a:defRPr sz="2751" b="1"/>
            </a:lvl5pPr>
          </a:lstStyle>
          <a:p>
            <a:r>
              <a:t>簡報子標題</a:t>
            </a:r>
          </a:p>
          <a:p>
            <a:pPr lvl="1"/>
            <a:endParaRPr/>
          </a:p>
          <a:p>
            <a:pPr lvl="2"/>
            <a:endParaRPr/>
          </a:p>
          <a:p>
            <a:pPr lvl="3"/>
            <a:endParaRPr/>
          </a:p>
          <a:p>
            <a:pPr lvl="4"/>
            <a:endParaRPr/>
          </a:p>
        </p:txBody>
      </p:sp>
      <p:sp>
        <p:nvSpPr>
          <p:cNvPr id="2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大標題與替用照片 ">
    <p:spTree>
      <p:nvGrpSpPr>
        <p:cNvPr id="1" name=""/>
        <p:cNvGrpSpPr/>
        <p:nvPr/>
      </p:nvGrpSpPr>
      <p:grpSpPr>
        <a:xfrm>
          <a:off x="0" y="0"/>
          <a:ext cx="0" cy="0"/>
          <a:chOff x="0" y="0"/>
          <a:chExt cx="0" cy="0"/>
        </a:xfrm>
      </p:grpSpPr>
      <p:sp>
        <p:nvSpPr>
          <p:cNvPr id="32" name="一碗鮭魚餅、沙拉和鷹嘴豆泥"/>
          <p:cNvSpPr>
            <a:spLocks noGrp="1"/>
          </p:cNvSpPr>
          <p:nvPr>
            <p:ph type="pic" idx="21"/>
          </p:nvPr>
        </p:nvSpPr>
        <p:spPr>
          <a:xfrm>
            <a:off x="5486401" y="-101600"/>
            <a:ext cx="6072419" cy="7067551"/>
          </a:xfrm>
          <a:prstGeom prst="rect">
            <a:avLst/>
          </a:prstGeom>
        </p:spPr>
        <p:txBody>
          <a:bodyPr lIns="91439" tIns="45719" rIns="91439" bIns="45719">
            <a:noAutofit/>
          </a:bodyPr>
          <a:lstStyle/>
          <a:p>
            <a:endParaRPr/>
          </a:p>
        </p:txBody>
      </p:sp>
      <p:sp>
        <p:nvSpPr>
          <p:cNvPr id="33" name="幻燈片標題"/>
          <p:cNvSpPr txBox="1">
            <a:spLocks noGrp="1"/>
          </p:cNvSpPr>
          <p:nvPr>
            <p:ph type="title" hasCustomPrompt="1"/>
          </p:nvPr>
        </p:nvSpPr>
        <p:spPr>
          <a:xfrm>
            <a:off x="603251" y="635000"/>
            <a:ext cx="4889500" cy="2941136"/>
          </a:xfrm>
          <a:prstGeom prst="rect">
            <a:avLst/>
          </a:prstGeom>
        </p:spPr>
        <p:txBody>
          <a:bodyPr anchor="b"/>
          <a:lstStyle/>
          <a:p>
            <a:r>
              <a:rPr dirty="0" err="1"/>
              <a:t>幻燈片標題</a:t>
            </a:r>
            <a:endParaRPr dirty="0"/>
          </a:p>
        </p:txBody>
      </p:sp>
      <p:sp>
        <p:nvSpPr>
          <p:cNvPr id="34" name="內文層級一…"/>
          <p:cNvSpPr txBox="1">
            <a:spLocks noGrp="1"/>
          </p:cNvSpPr>
          <p:nvPr>
            <p:ph type="body" sz="quarter" idx="1" hasCustomPrompt="1"/>
          </p:nvPr>
        </p:nvSpPr>
        <p:spPr>
          <a:xfrm>
            <a:off x="603251" y="3530288"/>
            <a:ext cx="4889500" cy="2692712"/>
          </a:xfrm>
          <a:prstGeom prst="rect">
            <a:avLst/>
          </a:prstGeom>
        </p:spPr>
        <p:txBody>
          <a:bodyPr/>
          <a:lstStyle>
            <a:lvl1pPr marL="0" indent="0" defTabSz="412720">
              <a:lnSpc>
                <a:spcPct val="100000"/>
              </a:lnSpc>
              <a:spcBef>
                <a:spcPts val="0"/>
              </a:spcBef>
              <a:buSzTx/>
              <a:buNone/>
              <a:defRPr sz="2751" b="1"/>
            </a:lvl1pPr>
            <a:lvl2pPr marL="0" indent="228584" defTabSz="412720">
              <a:lnSpc>
                <a:spcPct val="100000"/>
              </a:lnSpc>
              <a:spcBef>
                <a:spcPts val="0"/>
              </a:spcBef>
              <a:buSzTx/>
              <a:buNone/>
              <a:defRPr sz="2751" b="1"/>
            </a:lvl2pPr>
            <a:lvl3pPr marL="0" indent="457167" defTabSz="412720">
              <a:lnSpc>
                <a:spcPct val="100000"/>
              </a:lnSpc>
              <a:spcBef>
                <a:spcPts val="0"/>
              </a:spcBef>
              <a:buSzTx/>
              <a:buNone/>
              <a:defRPr sz="2751" b="1"/>
            </a:lvl3pPr>
            <a:lvl4pPr marL="0" indent="685750" defTabSz="412720">
              <a:lnSpc>
                <a:spcPct val="100000"/>
              </a:lnSpc>
              <a:spcBef>
                <a:spcPts val="0"/>
              </a:spcBef>
              <a:buSzTx/>
              <a:buNone/>
              <a:defRPr sz="2751" b="1"/>
            </a:lvl4pPr>
            <a:lvl5pPr marL="0" indent="914332" defTabSz="412720">
              <a:lnSpc>
                <a:spcPct val="100000"/>
              </a:lnSpc>
              <a:spcBef>
                <a:spcPts val="0"/>
              </a:spcBef>
              <a:buSzTx/>
              <a:buNone/>
              <a:defRPr sz="2751" b="1"/>
            </a:lvl5pPr>
          </a:lstStyle>
          <a:p>
            <a:r>
              <a:rPr dirty="0" err="1"/>
              <a:t>幻燈片子標題</a:t>
            </a:r>
            <a:endParaRPr dirty="0"/>
          </a:p>
          <a:p>
            <a:pPr lvl="1"/>
            <a:endParaRPr dirty="0"/>
          </a:p>
          <a:p>
            <a:pPr lvl="2"/>
            <a:endParaRPr dirty="0"/>
          </a:p>
          <a:p>
            <a:pPr lvl="3"/>
            <a:endParaRPr dirty="0"/>
          </a:p>
          <a:p>
            <a:pPr lvl="4"/>
            <a:endParaRPr dirty="0"/>
          </a:p>
        </p:txBody>
      </p:sp>
      <p:sp>
        <p:nvSpPr>
          <p:cNvPr id="35" name="幻燈片編號"/>
          <p:cNvSpPr txBox="1">
            <a:spLocks noGrp="1"/>
          </p:cNvSpPr>
          <p:nvPr>
            <p:ph type="sldNum" sz="quarter" idx="2"/>
          </p:nvPr>
        </p:nvSpPr>
        <p:spPr>
          <a:xfrm>
            <a:off x="5969446" y="6488827"/>
            <a:ext cx="246862" cy="24109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大標題與項目符號">
    <p:spTree>
      <p:nvGrpSpPr>
        <p:cNvPr id="1" name=""/>
        <p:cNvGrpSpPr/>
        <p:nvPr/>
      </p:nvGrpSpPr>
      <p:grpSpPr>
        <a:xfrm>
          <a:off x="0" y="0"/>
          <a:ext cx="0" cy="0"/>
          <a:chOff x="0" y="0"/>
          <a:chExt cx="0" cy="0"/>
        </a:xfrm>
      </p:grpSpPr>
      <p:sp>
        <p:nvSpPr>
          <p:cNvPr id="42" name="幻燈片標題"/>
          <p:cNvSpPr txBox="1">
            <a:spLocks noGrp="1"/>
          </p:cNvSpPr>
          <p:nvPr>
            <p:ph type="title" hasCustomPrompt="1"/>
          </p:nvPr>
        </p:nvSpPr>
        <p:spPr>
          <a:prstGeom prst="rect">
            <a:avLst/>
          </a:prstGeom>
        </p:spPr>
        <p:txBody>
          <a:bodyPr/>
          <a:lstStyle/>
          <a:p>
            <a:r>
              <a:t>幻燈片標題</a:t>
            </a:r>
          </a:p>
        </p:txBody>
      </p:sp>
      <p:sp>
        <p:nvSpPr>
          <p:cNvPr id="43" name="幻燈片子標題"/>
          <p:cNvSpPr txBox="1">
            <a:spLocks noGrp="1"/>
          </p:cNvSpPr>
          <p:nvPr>
            <p:ph type="body" sz="quarter" idx="21" hasCustomPrompt="1"/>
          </p:nvPr>
        </p:nvSpPr>
        <p:spPr>
          <a:xfrm>
            <a:off x="603251" y="1186485"/>
            <a:ext cx="10985500" cy="467391"/>
          </a:xfrm>
          <a:prstGeom prst="rect">
            <a:avLst/>
          </a:prstGeom>
        </p:spPr>
        <p:txBody>
          <a:bodyPr lIns="45719" tIns="45719" rIns="45719" bIns="45719"/>
          <a:lstStyle>
            <a:lvl1pPr marL="0" indent="0" defTabSz="363194">
              <a:lnSpc>
                <a:spcPct val="100000"/>
              </a:lnSpc>
              <a:spcBef>
                <a:spcPts val="0"/>
              </a:spcBef>
              <a:buSzTx/>
              <a:buNone/>
              <a:defRPr sz="2420" b="1"/>
            </a:lvl1pPr>
          </a:lstStyle>
          <a:p>
            <a:r>
              <a:t>幻燈片子標題</a:t>
            </a:r>
          </a:p>
        </p:txBody>
      </p:sp>
      <p:sp>
        <p:nvSpPr>
          <p:cNvPr id="44" name="內文層級一…"/>
          <p:cNvSpPr txBox="1">
            <a:spLocks noGrp="1"/>
          </p:cNvSpPr>
          <p:nvPr>
            <p:ph type="body" idx="1" hasCustomPrompt="1"/>
          </p:nvPr>
        </p:nvSpPr>
        <p:spPr>
          <a:prstGeom prst="rect">
            <a:avLst/>
          </a:prstGeom>
        </p:spPr>
        <p:txBody>
          <a:bodyPr/>
          <a:lstStyle/>
          <a:p>
            <a:r>
              <a:t>幻燈片項目符號文字</a:t>
            </a:r>
          </a:p>
          <a:p>
            <a:pPr lvl="1"/>
            <a:endParaRPr/>
          </a:p>
          <a:p>
            <a:pPr lvl="2"/>
            <a:endParaRPr/>
          </a:p>
          <a:p>
            <a:pPr lvl="3"/>
            <a:endParaRPr/>
          </a:p>
          <a:p>
            <a:pPr lvl="4"/>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項目符號">
    <p:spTree>
      <p:nvGrpSpPr>
        <p:cNvPr id="1" name=""/>
        <p:cNvGrpSpPr/>
        <p:nvPr/>
      </p:nvGrpSpPr>
      <p:grpSpPr>
        <a:xfrm>
          <a:off x="0" y="0"/>
          <a:ext cx="0" cy="0"/>
          <a:chOff x="0" y="0"/>
          <a:chExt cx="0" cy="0"/>
        </a:xfrm>
      </p:grpSpPr>
      <p:sp>
        <p:nvSpPr>
          <p:cNvPr id="52" name="內文層級一…"/>
          <p:cNvSpPr txBox="1">
            <a:spLocks noGrp="1"/>
          </p:cNvSpPr>
          <p:nvPr>
            <p:ph type="body" idx="1" hasCustomPrompt="1"/>
          </p:nvPr>
        </p:nvSpPr>
        <p:spPr>
          <a:prstGeom prst="rect">
            <a:avLst/>
          </a:prstGeom>
        </p:spPr>
        <p:txBody>
          <a:bodyPr numCol="2" spcCol="1098550"/>
          <a:lstStyle/>
          <a:p>
            <a:r>
              <a:t>幻燈片項目符號文字</a:t>
            </a:r>
          </a:p>
          <a:p>
            <a:pPr lvl="1"/>
            <a:endParaRPr/>
          </a:p>
          <a:p>
            <a:pPr lvl="2"/>
            <a:endParaRPr/>
          </a:p>
          <a:p>
            <a:pPr lvl="3"/>
            <a:endParaRPr/>
          </a:p>
          <a:p>
            <a:pPr lvl="4"/>
            <a:endParaRPr/>
          </a:p>
        </p:txBody>
      </p:sp>
      <p:sp>
        <p:nvSpPr>
          <p:cNvPr id="5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大標題、項目符號與照片">
    <p:spTree>
      <p:nvGrpSpPr>
        <p:cNvPr id="1" name=""/>
        <p:cNvGrpSpPr/>
        <p:nvPr/>
      </p:nvGrpSpPr>
      <p:grpSpPr>
        <a:xfrm>
          <a:off x="0" y="0"/>
          <a:ext cx="0" cy="0"/>
          <a:chOff x="0" y="0"/>
          <a:chExt cx="0" cy="0"/>
        </a:xfrm>
      </p:grpSpPr>
      <p:sp>
        <p:nvSpPr>
          <p:cNvPr id="60" name="幻燈片子標題"/>
          <p:cNvSpPr txBox="1">
            <a:spLocks noGrp="1"/>
          </p:cNvSpPr>
          <p:nvPr>
            <p:ph type="body" sz="quarter" idx="21" hasCustomPrompt="1"/>
          </p:nvPr>
        </p:nvSpPr>
        <p:spPr>
          <a:xfrm>
            <a:off x="603251" y="1186485"/>
            <a:ext cx="4889500" cy="467391"/>
          </a:xfrm>
          <a:prstGeom prst="rect">
            <a:avLst/>
          </a:prstGeom>
        </p:spPr>
        <p:txBody>
          <a:bodyPr lIns="45719" tIns="45719" rIns="45719" bIns="45719"/>
          <a:lstStyle>
            <a:lvl1pPr marL="0" indent="0" defTabSz="363194">
              <a:lnSpc>
                <a:spcPct val="100000"/>
              </a:lnSpc>
              <a:spcBef>
                <a:spcPts val="0"/>
              </a:spcBef>
              <a:buSzTx/>
              <a:buNone/>
              <a:defRPr sz="2420" b="1"/>
            </a:lvl1pPr>
          </a:lstStyle>
          <a:p>
            <a:r>
              <a:t>幻燈片子標題</a:t>
            </a:r>
          </a:p>
        </p:txBody>
      </p:sp>
      <p:sp>
        <p:nvSpPr>
          <p:cNvPr id="61" name="內文層級一…"/>
          <p:cNvSpPr txBox="1">
            <a:spLocks noGrp="1"/>
          </p:cNvSpPr>
          <p:nvPr>
            <p:ph type="body" sz="half" idx="1" hasCustomPrompt="1"/>
          </p:nvPr>
        </p:nvSpPr>
        <p:spPr>
          <a:xfrm>
            <a:off x="603251" y="2124253"/>
            <a:ext cx="4889500" cy="4128315"/>
          </a:xfrm>
          <a:prstGeom prst="rect">
            <a:avLst/>
          </a:prstGeom>
        </p:spPr>
        <p:txBody>
          <a:bodyPr/>
          <a:lstStyle/>
          <a:p>
            <a:r>
              <a:t>幻燈片項目符號文字</a:t>
            </a:r>
          </a:p>
          <a:p>
            <a:pPr lvl="1"/>
            <a:endParaRPr/>
          </a:p>
          <a:p>
            <a:pPr lvl="2"/>
            <a:endParaRPr/>
          </a:p>
          <a:p>
            <a:pPr lvl="3"/>
            <a:endParaRPr/>
          </a:p>
          <a:p>
            <a:pPr lvl="4"/>
            <a:endParaRPr/>
          </a:p>
        </p:txBody>
      </p:sp>
      <p:sp>
        <p:nvSpPr>
          <p:cNvPr id="62" name="一碗搭配洋香菜奶油、烤榛子和刨絲帕瑪森起司的特寬麵"/>
          <p:cNvSpPr>
            <a:spLocks noGrp="1"/>
          </p:cNvSpPr>
          <p:nvPr>
            <p:ph type="pic" idx="22"/>
          </p:nvPr>
        </p:nvSpPr>
        <p:spPr>
          <a:xfrm>
            <a:off x="6096000" y="-203633"/>
            <a:ext cx="5458437" cy="7277916"/>
          </a:xfrm>
          <a:prstGeom prst="rect">
            <a:avLst/>
          </a:prstGeom>
        </p:spPr>
        <p:txBody>
          <a:bodyPr lIns="91439" tIns="45719" rIns="91439" bIns="45719">
            <a:noAutofit/>
          </a:bodyPr>
          <a:lstStyle/>
          <a:p>
            <a:endParaRPr/>
          </a:p>
        </p:txBody>
      </p:sp>
      <p:sp>
        <p:nvSpPr>
          <p:cNvPr id="63" name="幻燈片標題"/>
          <p:cNvSpPr txBox="1">
            <a:spLocks noGrp="1"/>
          </p:cNvSpPr>
          <p:nvPr>
            <p:ph type="title" hasCustomPrompt="1"/>
          </p:nvPr>
        </p:nvSpPr>
        <p:spPr>
          <a:xfrm>
            <a:off x="603251" y="539753"/>
            <a:ext cx="4889500" cy="717551"/>
          </a:xfrm>
          <a:prstGeom prst="rect">
            <a:avLst/>
          </a:prstGeom>
        </p:spPr>
        <p:txBody>
          <a:bodyPr/>
          <a:lstStyle/>
          <a:p>
            <a:r>
              <a:t>幻燈片標題</a:t>
            </a:r>
          </a:p>
        </p:txBody>
      </p:sp>
      <p:sp>
        <p:nvSpPr>
          <p:cNvPr id="6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只有大標題">
    <p:spTree>
      <p:nvGrpSpPr>
        <p:cNvPr id="1" name=""/>
        <p:cNvGrpSpPr/>
        <p:nvPr/>
      </p:nvGrpSpPr>
      <p:grpSpPr>
        <a:xfrm>
          <a:off x="0" y="0"/>
          <a:ext cx="0" cy="0"/>
          <a:chOff x="0" y="0"/>
          <a:chExt cx="0" cy="0"/>
        </a:xfrm>
      </p:grpSpPr>
      <p:sp>
        <p:nvSpPr>
          <p:cNvPr id="79" name="幻燈片標題"/>
          <p:cNvSpPr txBox="1">
            <a:spLocks noGrp="1"/>
          </p:cNvSpPr>
          <p:nvPr>
            <p:ph type="title" hasCustomPrompt="1"/>
          </p:nvPr>
        </p:nvSpPr>
        <p:spPr>
          <a:xfrm>
            <a:off x="603251" y="539750"/>
            <a:ext cx="10985500" cy="717475"/>
          </a:xfrm>
          <a:prstGeom prst="rect">
            <a:avLst/>
          </a:prstGeom>
        </p:spPr>
        <p:txBody>
          <a:bodyPr/>
          <a:lstStyle/>
          <a:p>
            <a:r>
              <a:t>幻燈片標題</a:t>
            </a:r>
          </a:p>
        </p:txBody>
      </p:sp>
      <p:sp>
        <p:nvSpPr>
          <p:cNvPr id="80" name="幻燈片子標題"/>
          <p:cNvSpPr txBox="1">
            <a:spLocks noGrp="1"/>
          </p:cNvSpPr>
          <p:nvPr>
            <p:ph type="body" sz="quarter" idx="21" hasCustomPrompt="1"/>
          </p:nvPr>
        </p:nvSpPr>
        <p:spPr>
          <a:xfrm>
            <a:off x="603251" y="1186485"/>
            <a:ext cx="10985500" cy="467391"/>
          </a:xfrm>
          <a:prstGeom prst="rect">
            <a:avLst/>
          </a:prstGeom>
        </p:spPr>
        <p:txBody>
          <a:bodyPr lIns="45719" tIns="45719" rIns="45719" bIns="45719"/>
          <a:lstStyle>
            <a:lvl1pPr marL="0" indent="0" defTabSz="363194">
              <a:lnSpc>
                <a:spcPct val="100000"/>
              </a:lnSpc>
              <a:spcBef>
                <a:spcPts val="0"/>
              </a:spcBef>
              <a:buSzTx/>
              <a:buNone/>
              <a:defRPr sz="2420" b="1"/>
            </a:lvl1pPr>
          </a:lstStyle>
          <a:p>
            <a:r>
              <a:t>幻燈片子標題</a:t>
            </a:r>
          </a:p>
        </p:txBody>
      </p:sp>
      <p:sp>
        <p:nvSpPr>
          <p:cNvPr id="8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7" Type="http://schemas.openxmlformats.org/officeDocument/2006/relationships/image" Target="../media/image6.jpeg"/><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theme" Target="../theme/theme3.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幻燈片標題"/>
          <p:cNvSpPr txBox="1">
            <a:spLocks noGrp="1"/>
          </p:cNvSpPr>
          <p:nvPr>
            <p:ph type="title" hasCustomPrompt="1"/>
          </p:nvPr>
        </p:nvSpPr>
        <p:spPr>
          <a:xfrm>
            <a:off x="603251" y="539752"/>
            <a:ext cx="10985500" cy="7165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rPr dirty="0" err="1"/>
              <a:t>幻燈片標題</a:t>
            </a:r>
            <a:endParaRPr dirty="0"/>
          </a:p>
        </p:txBody>
      </p:sp>
      <p:sp>
        <p:nvSpPr>
          <p:cNvPr id="3" name="內文層級一…"/>
          <p:cNvSpPr txBox="1">
            <a:spLocks noGrp="1"/>
          </p:cNvSpPr>
          <p:nvPr>
            <p:ph type="body" idx="1" hasCustomPrompt="1"/>
          </p:nvPr>
        </p:nvSpPr>
        <p:spPr>
          <a:xfrm>
            <a:off x="603251" y="2124255"/>
            <a:ext cx="10985500" cy="41280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rPr dirty="0" err="1"/>
              <a:t>幻燈片項目符號文字</a:t>
            </a:r>
            <a:endParaRPr dirty="0"/>
          </a:p>
          <a:p>
            <a:pPr lvl="1"/>
            <a:endParaRPr dirty="0"/>
          </a:p>
          <a:p>
            <a:pPr lvl="2"/>
            <a:endParaRPr dirty="0"/>
          </a:p>
          <a:p>
            <a:pPr lvl="3"/>
            <a:endParaRPr dirty="0"/>
          </a:p>
          <a:p>
            <a:pPr lvl="4"/>
            <a:endParaRPr dirty="0"/>
          </a:p>
        </p:txBody>
      </p:sp>
      <p:sp>
        <p:nvSpPr>
          <p:cNvPr id="4" name="幻燈片編號"/>
          <p:cNvSpPr txBox="1">
            <a:spLocks noGrp="1"/>
          </p:cNvSpPr>
          <p:nvPr>
            <p:ph type="sldNum" sz="quarter" idx="2"/>
          </p:nvPr>
        </p:nvSpPr>
        <p:spPr>
          <a:xfrm>
            <a:off x="5969446" y="6486711"/>
            <a:ext cx="246862" cy="241092"/>
          </a:xfrm>
          <a:prstGeom prst="rect">
            <a:avLst/>
          </a:prstGeom>
          <a:ln w="12700">
            <a:miter lim="400000"/>
          </a:ln>
        </p:spPr>
        <p:txBody>
          <a:bodyPr wrap="none" lIns="50800" tIns="50800" rIns="50800" bIns="50800" anchor="b">
            <a:spAutoFit/>
          </a:bodyPr>
          <a:lstStyle>
            <a:lvl1pPr defTabSz="292079">
              <a:defRPr sz="9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68" r:id="rId1"/>
    <p:sldLayoutId id="2147483665" r:id="rId2"/>
    <p:sldLayoutId id="2147483669" r:id="rId3"/>
    <p:sldLayoutId id="2147483650" r:id="rId4"/>
    <p:sldLayoutId id="2147483651" r:id="rId5"/>
    <p:sldLayoutId id="2147483652" r:id="rId6"/>
    <p:sldLayoutId id="2147483653" r:id="rId7"/>
    <p:sldLayoutId id="2147483654" r:id="rId8"/>
    <p:sldLayoutId id="2147483656" r:id="rId9"/>
    <p:sldLayoutId id="2147483657" r:id="rId10"/>
    <p:sldLayoutId id="2147483658" r:id="rId11"/>
    <p:sldLayoutId id="2147483659" r:id="rId12"/>
    <p:sldLayoutId id="2147483660" r:id="rId13"/>
    <p:sldLayoutId id="2147483662" r:id="rId14"/>
    <p:sldLayoutId id="2147483663" r:id="rId15"/>
    <p:sldLayoutId id="2147483674" r:id="rId16"/>
  </p:sldLayoutIdLst>
  <p:transition spd="med"/>
  <p:hf hdr="0" ftr="0" dt="0"/>
  <p:txStyles>
    <p:titleStyle>
      <a:lvl1pPr marL="0" marR="0" indent="0" algn="l" defTabSz="1219078" rtl="0" latinLnBrk="0">
        <a:lnSpc>
          <a:spcPct val="80000"/>
        </a:lnSpc>
        <a:spcBef>
          <a:spcPts val="0"/>
        </a:spcBef>
        <a:spcAft>
          <a:spcPts val="0"/>
        </a:spcAft>
        <a:buClrTx/>
        <a:buSzTx/>
        <a:buFontTx/>
        <a:buNone/>
        <a:tabLst/>
        <a:defRPr sz="4251" b="1" i="0" u="none" strike="noStrike" cap="none" spc="-85" baseline="0">
          <a:solidFill>
            <a:srgbClr val="000000"/>
          </a:solidFill>
          <a:uFillTx/>
          <a:latin typeface="微軟正黑體" panose="020B0604030504040204" pitchFamily="34" charset="-120"/>
          <a:ea typeface="微軟正黑體" panose="020B0604030504040204" pitchFamily="34" charset="-120"/>
          <a:cs typeface="+mn-cs"/>
          <a:sym typeface="Helvetica Neue"/>
        </a:defRPr>
      </a:lvl1pPr>
      <a:lvl2pPr marL="0" marR="0" indent="228584" algn="l" defTabSz="1219078" rtl="0" latinLnBrk="0">
        <a:lnSpc>
          <a:spcPct val="80000"/>
        </a:lnSpc>
        <a:spcBef>
          <a:spcPts val="0"/>
        </a:spcBef>
        <a:spcAft>
          <a:spcPts val="0"/>
        </a:spcAft>
        <a:buClrTx/>
        <a:buSzTx/>
        <a:buFontTx/>
        <a:buNone/>
        <a:tabLst/>
        <a:defRPr sz="4251" b="1" i="0" u="none" strike="noStrike" cap="none" spc="-85" baseline="0">
          <a:solidFill>
            <a:srgbClr val="000000"/>
          </a:solidFill>
          <a:uFillTx/>
          <a:latin typeface="+mn-lt"/>
          <a:ea typeface="+mn-ea"/>
          <a:cs typeface="+mn-cs"/>
          <a:sym typeface="Helvetica Neue"/>
        </a:defRPr>
      </a:lvl2pPr>
      <a:lvl3pPr marL="0" marR="0" indent="457167" algn="l" defTabSz="1219078" rtl="0" latinLnBrk="0">
        <a:lnSpc>
          <a:spcPct val="80000"/>
        </a:lnSpc>
        <a:spcBef>
          <a:spcPts val="0"/>
        </a:spcBef>
        <a:spcAft>
          <a:spcPts val="0"/>
        </a:spcAft>
        <a:buClrTx/>
        <a:buSzTx/>
        <a:buFontTx/>
        <a:buNone/>
        <a:tabLst/>
        <a:defRPr sz="4251" b="1" i="0" u="none" strike="noStrike" cap="none" spc="-85" baseline="0">
          <a:solidFill>
            <a:srgbClr val="000000"/>
          </a:solidFill>
          <a:uFillTx/>
          <a:latin typeface="+mn-lt"/>
          <a:ea typeface="+mn-ea"/>
          <a:cs typeface="+mn-cs"/>
          <a:sym typeface="Helvetica Neue"/>
        </a:defRPr>
      </a:lvl3pPr>
      <a:lvl4pPr marL="0" marR="0" indent="685750" algn="l" defTabSz="1219078" rtl="0" latinLnBrk="0">
        <a:lnSpc>
          <a:spcPct val="80000"/>
        </a:lnSpc>
        <a:spcBef>
          <a:spcPts val="0"/>
        </a:spcBef>
        <a:spcAft>
          <a:spcPts val="0"/>
        </a:spcAft>
        <a:buClrTx/>
        <a:buSzTx/>
        <a:buFontTx/>
        <a:buNone/>
        <a:tabLst/>
        <a:defRPr sz="4251" b="1" i="0" u="none" strike="noStrike" cap="none" spc="-85" baseline="0">
          <a:solidFill>
            <a:srgbClr val="000000"/>
          </a:solidFill>
          <a:uFillTx/>
          <a:latin typeface="+mn-lt"/>
          <a:ea typeface="+mn-ea"/>
          <a:cs typeface="+mn-cs"/>
          <a:sym typeface="Helvetica Neue"/>
        </a:defRPr>
      </a:lvl4pPr>
      <a:lvl5pPr marL="0" marR="0" indent="914332" algn="l" defTabSz="1219078" rtl="0" latinLnBrk="0">
        <a:lnSpc>
          <a:spcPct val="80000"/>
        </a:lnSpc>
        <a:spcBef>
          <a:spcPts val="0"/>
        </a:spcBef>
        <a:spcAft>
          <a:spcPts val="0"/>
        </a:spcAft>
        <a:buClrTx/>
        <a:buSzTx/>
        <a:buFontTx/>
        <a:buNone/>
        <a:tabLst/>
        <a:defRPr sz="4251" b="1" i="0" u="none" strike="noStrike" cap="none" spc="-85" baseline="0">
          <a:solidFill>
            <a:srgbClr val="000000"/>
          </a:solidFill>
          <a:uFillTx/>
          <a:latin typeface="+mn-lt"/>
          <a:ea typeface="+mn-ea"/>
          <a:cs typeface="+mn-cs"/>
          <a:sym typeface="Helvetica Neue"/>
        </a:defRPr>
      </a:lvl5pPr>
      <a:lvl6pPr marL="0" marR="0" indent="1142914" algn="l" defTabSz="1219078" rtl="0" latinLnBrk="0">
        <a:lnSpc>
          <a:spcPct val="80000"/>
        </a:lnSpc>
        <a:spcBef>
          <a:spcPts val="0"/>
        </a:spcBef>
        <a:spcAft>
          <a:spcPts val="0"/>
        </a:spcAft>
        <a:buClrTx/>
        <a:buSzTx/>
        <a:buFontTx/>
        <a:buNone/>
        <a:tabLst/>
        <a:defRPr sz="4251" b="1" i="0" u="none" strike="noStrike" cap="none" spc="-85" baseline="0">
          <a:solidFill>
            <a:srgbClr val="000000"/>
          </a:solidFill>
          <a:uFillTx/>
          <a:latin typeface="+mn-lt"/>
          <a:ea typeface="+mn-ea"/>
          <a:cs typeface="+mn-cs"/>
          <a:sym typeface="Helvetica Neue"/>
        </a:defRPr>
      </a:lvl6pPr>
      <a:lvl7pPr marL="0" marR="0" indent="1371498" algn="l" defTabSz="1219078" rtl="0" latinLnBrk="0">
        <a:lnSpc>
          <a:spcPct val="80000"/>
        </a:lnSpc>
        <a:spcBef>
          <a:spcPts val="0"/>
        </a:spcBef>
        <a:spcAft>
          <a:spcPts val="0"/>
        </a:spcAft>
        <a:buClrTx/>
        <a:buSzTx/>
        <a:buFontTx/>
        <a:buNone/>
        <a:tabLst/>
        <a:defRPr sz="4251" b="1" i="0" u="none" strike="noStrike" cap="none" spc="-85" baseline="0">
          <a:solidFill>
            <a:srgbClr val="000000"/>
          </a:solidFill>
          <a:uFillTx/>
          <a:latin typeface="+mn-lt"/>
          <a:ea typeface="+mn-ea"/>
          <a:cs typeface="+mn-cs"/>
          <a:sym typeface="Helvetica Neue"/>
        </a:defRPr>
      </a:lvl7pPr>
      <a:lvl8pPr marL="0" marR="0" indent="1600080" algn="l" defTabSz="1219078" rtl="0" latinLnBrk="0">
        <a:lnSpc>
          <a:spcPct val="80000"/>
        </a:lnSpc>
        <a:spcBef>
          <a:spcPts val="0"/>
        </a:spcBef>
        <a:spcAft>
          <a:spcPts val="0"/>
        </a:spcAft>
        <a:buClrTx/>
        <a:buSzTx/>
        <a:buFontTx/>
        <a:buNone/>
        <a:tabLst/>
        <a:defRPr sz="4251" b="1" i="0" u="none" strike="noStrike" cap="none" spc="-85" baseline="0">
          <a:solidFill>
            <a:srgbClr val="000000"/>
          </a:solidFill>
          <a:uFillTx/>
          <a:latin typeface="+mn-lt"/>
          <a:ea typeface="+mn-ea"/>
          <a:cs typeface="+mn-cs"/>
          <a:sym typeface="Helvetica Neue"/>
        </a:defRPr>
      </a:lvl8pPr>
      <a:lvl9pPr marL="0" marR="0" indent="1828664" algn="l" defTabSz="1219078" rtl="0" latinLnBrk="0">
        <a:lnSpc>
          <a:spcPct val="80000"/>
        </a:lnSpc>
        <a:spcBef>
          <a:spcPts val="0"/>
        </a:spcBef>
        <a:spcAft>
          <a:spcPts val="0"/>
        </a:spcAft>
        <a:buClrTx/>
        <a:buSzTx/>
        <a:buFontTx/>
        <a:buNone/>
        <a:tabLst/>
        <a:defRPr sz="4251" b="1" i="0" u="none" strike="noStrike" cap="none" spc="-85" baseline="0">
          <a:solidFill>
            <a:srgbClr val="000000"/>
          </a:solidFill>
          <a:uFillTx/>
          <a:latin typeface="+mn-lt"/>
          <a:ea typeface="+mn-ea"/>
          <a:cs typeface="+mn-cs"/>
          <a:sym typeface="Helvetica Neue"/>
        </a:defRPr>
      </a:lvl9pPr>
    </p:titleStyle>
    <p:bodyStyle>
      <a:lvl1pPr marL="304776" marR="0" indent="-304776" algn="l" defTabSz="1219078" rtl="0" latinLnBrk="0">
        <a:lnSpc>
          <a:spcPct val="90000"/>
        </a:lnSpc>
        <a:spcBef>
          <a:spcPts val="2251"/>
        </a:spcBef>
        <a:spcAft>
          <a:spcPts val="0"/>
        </a:spcAft>
        <a:buClrTx/>
        <a:buSzPct val="123000"/>
        <a:buFontTx/>
        <a:buChar char="•"/>
        <a:tabLst/>
        <a:defRPr sz="2400" b="0" i="0" u="none" strike="noStrike" cap="none" spc="0" baseline="0">
          <a:solidFill>
            <a:srgbClr val="000000"/>
          </a:solidFill>
          <a:uFillTx/>
          <a:latin typeface="微軟正黑體" panose="020B0604030504040204" pitchFamily="34" charset="-120"/>
          <a:ea typeface="微軟正黑體" panose="020B0604030504040204" pitchFamily="34" charset="-120"/>
          <a:cs typeface="+mn-cs"/>
          <a:sym typeface="Helvetica Neue"/>
        </a:defRPr>
      </a:lvl1pPr>
      <a:lvl2pPr marL="609555" marR="0" indent="-304776" algn="l" defTabSz="1219078" rtl="0" latinLnBrk="0">
        <a:lnSpc>
          <a:spcPct val="90000"/>
        </a:lnSpc>
        <a:spcBef>
          <a:spcPts val="2251"/>
        </a:spcBef>
        <a:spcAft>
          <a:spcPts val="0"/>
        </a:spcAft>
        <a:buClrTx/>
        <a:buSzPct val="123000"/>
        <a:buFontTx/>
        <a:buChar char="•"/>
        <a:tabLst/>
        <a:defRPr sz="2400" b="0" i="0" u="none" strike="noStrike" cap="none" spc="0" baseline="0">
          <a:solidFill>
            <a:srgbClr val="000000"/>
          </a:solidFill>
          <a:uFillTx/>
          <a:latin typeface="思源黑体 CN Medium" panose="020B0600000000000000" pitchFamily="34" charset="-128"/>
          <a:ea typeface="思源黑体 CN Medium" panose="020B0600000000000000" pitchFamily="34" charset="-128"/>
          <a:cs typeface="+mn-cs"/>
          <a:sym typeface="Helvetica Neue"/>
        </a:defRPr>
      </a:lvl2pPr>
      <a:lvl3pPr marL="914332" marR="0" indent="-304776" algn="l" defTabSz="1219078" rtl="0" latinLnBrk="0">
        <a:lnSpc>
          <a:spcPct val="90000"/>
        </a:lnSpc>
        <a:spcBef>
          <a:spcPts val="2251"/>
        </a:spcBef>
        <a:spcAft>
          <a:spcPts val="0"/>
        </a:spcAft>
        <a:buClrTx/>
        <a:buSzPct val="123000"/>
        <a:buFontTx/>
        <a:buChar char="•"/>
        <a:tabLst/>
        <a:defRPr sz="2400" b="0" i="0" u="none" strike="noStrike" cap="none" spc="0" baseline="0">
          <a:solidFill>
            <a:srgbClr val="000000"/>
          </a:solidFill>
          <a:uFillTx/>
          <a:latin typeface="思源黑体 CN Medium" panose="020B0600000000000000" pitchFamily="34" charset="-128"/>
          <a:ea typeface="思源黑体 CN Medium" panose="020B0600000000000000" pitchFamily="34" charset="-128"/>
          <a:cs typeface="+mn-cs"/>
          <a:sym typeface="Helvetica Neue"/>
        </a:defRPr>
      </a:lvl3pPr>
      <a:lvl4pPr marL="1219110" marR="0" indent="-304776" algn="l" defTabSz="1219078" rtl="0" latinLnBrk="0">
        <a:lnSpc>
          <a:spcPct val="90000"/>
        </a:lnSpc>
        <a:spcBef>
          <a:spcPts val="2251"/>
        </a:spcBef>
        <a:spcAft>
          <a:spcPts val="0"/>
        </a:spcAft>
        <a:buClrTx/>
        <a:buSzPct val="123000"/>
        <a:buFontTx/>
        <a:buChar char="•"/>
        <a:tabLst/>
        <a:defRPr sz="2400" b="0" i="0" u="none" strike="noStrike" cap="none" spc="0" baseline="0">
          <a:solidFill>
            <a:srgbClr val="000000"/>
          </a:solidFill>
          <a:uFillTx/>
          <a:latin typeface="思源黑体 CN Medium" panose="020B0600000000000000" pitchFamily="34" charset="-128"/>
          <a:ea typeface="思源黑体 CN Medium" panose="020B0600000000000000" pitchFamily="34" charset="-128"/>
          <a:cs typeface="+mn-cs"/>
          <a:sym typeface="Helvetica Neue"/>
        </a:defRPr>
      </a:lvl4pPr>
      <a:lvl5pPr marL="1523887" marR="0" indent="-304776" algn="l" defTabSz="1219078" rtl="0" latinLnBrk="0">
        <a:lnSpc>
          <a:spcPct val="90000"/>
        </a:lnSpc>
        <a:spcBef>
          <a:spcPts val="2251"/>
        </a:spcBef>
        <a:spcAft>
          <a:spcPts val="0"/>
        </a:spcAft>
        <a:buClrTx/>
        <a:buSzPct val="123000"/>
        <a:buFontTx/>
        <a:buChar char="•"/>
        <a:tabLst/>
        <a:defRPr sz="2400" b="0" i="0" u="none" strike="noStrike" cap="none" spc="0" baseline="0">
          <a:solidFill>
            <a:srgbClr val="000000"/>
          </a:solidFill>
          <a:uFillTx/>
          <a:latin typeface="思源黑体 CN Medium" panose="020B0600000000000000" pitchFamily="34" charset="-128"/>
          <a:ea typeface="思源黑体 CN Medium" panose="020B0600000000000000" pitchFamily="34" charset="-128"/>
          <a:cs typeface="+mn-cs"/>
          <a:sym typeface="Helvetica Neue"/>
        </a:defRPr>
      </a:lvl5pPr>
      <a:lvl6pPr marL="1828664" marR="0" indent="-304776" algn="l" defTabSz="1219078" rtl="0" latinLnBrk="0">
        <a:lnSpc>
          <a:spcPct val="90000"/>
        </a:lnSpc>
        <a:spcBef>
          <a:spcPts val="2251"/>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440" marR="0" indent="-304776" algn="l" defTabSz="1219078" rtl="0" latinLnBrk="0">
        <a:lnSpc>
          <a:spcPct val="90000"/>
        </a:lnSpc>
        <a:spcBef>
          <a:spcPts val="2251"/>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218" marR="0" indent="-304776" algn="l" defTabSz="1219078" rtl="0" latinLnBrk="0">
        <a:lnSpc>
          <a:spcPct val="90000"/>
        </a:lnSpc>
        <a:spcBef>
          <a:spcPts val="2251"/>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2994" marR="0" indent="-304776" algn="l" defTabSz="1219078" rtl="0" latinLnBrk="0">
        <a:lnSpc>
          <a:spcPct val="90000"/>
        </a:lnSpc>
        <a:spcBef>
          <a:spcPts val="2251"/>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p:bodyStyle>
    <p:otherStyle>
      <a:lvl1pPr marL="0" marR="0" indent="0" algn="ctr" defTabSz="292079"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1pPr>
      <a:lvl2pPr marL="0" marR="0" indent="228584" algn="ctr" defTabSz="292079"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2pPr>
      <a:lvl3pPr marL="0" marR="0" indent="457167" algn="ctr" defTabSz="292079"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3pPr>
      <a:lvl4pPr marL="0" marR="0" indent="685750" algn="ctr" defTabSz="292079"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4pPr>
      <a:lvl5pPr marL="0" marR="0" indent="914332" algn="ctr" defTabSz="292079"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5pPr>
      <a:lvl6pPr marL="0" marR="0" indent="1142914" algn="ctr" defTabSz="292079"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6pPr>
      <a:lvl7pPr marL="0" marR="0" indent="1371498" algn="ctr" defTabSz="292079"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7pPr>
      <a:lvl8pPr marL="0" marR="0" indent="1600080" algn="ctr" defTabSz="292079"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8pPr>
      <a:lvl9pPr marL="0" marR="0" indent="1828664" algn="ctr" defTabSz="292079"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Picture 23" descr="未命名-1">
            <a:extLst>
              <a:ext uri="{FF2B5EF4-FFF2-40B4-BE49-F238E27FC236}">
                <a16:creationId xmlns:a16="http://schemas.microsoft.com/office/drawing/2014/main" id="{26BE2EAB-4FD0-4FF3-AC86-C8E2FDE481F6}"/>
              </a:ext>
            </a:extLst>
          </p:cNvPr>
          <p:cNvPicPr>
            <a:picLocks noChangeAspect="1" noChangeArrowheads="1"/>
          </p:cNvPicPr>
          <p:nvPr userDrawn="1"/>
        </p:nvPicPr>
        <p:blipFill>
          <a:blip r:embed="rId9">
            <a:extLst>
              <a:ext uri="{28A0092B-C50C-407E-A947-70E740481C1C}">
                <a14:useLocalDpi xmlns:a14="http://schemas.microsoft.com/office/drawing/2010/main"/>
              </a:ext>
            </a:extLst>
          </a:blip>
          <a:srcRect/>
          <a:stretch>
            <a:fillRect/>
          </a:stretch>
        </p:blipFill>
        <p:spPr bwMode="auto">
          <a:xfrm>
            <a:off x="-48679" y="-101600"/>
            <a:ext cx="2207684"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43165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sldNum="0"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5">
            <a:extLst>
              <a:ext uri="{FF2B5EF4-FFF2-40B4-BE49-F238E27FC236}">
                <a16:creationId xmlns:a16="http://schemas.microsoft.com/office/drawing/2014/main" id="{CEEE4E67-4E44-1105-B6D8-60ADA9065354}"/>
              </a:ext>
            </a:extLst>
          </p:cNvPr>
          <p:cNvPicPr>
            <a:picLocks noChangeAspect="1"/>
          </p:cNvPicPr>
          <p:nvPr userDrawn="1"/>
        </p:nvPicPr>
        <p:blipFill rotWithShape="1">
          <a:blip r:embed="rId7" cstate="email">
            <a:extLst>
              <a:ext uri="{28A0092B-C50C-407E-A947-70E740481C1C}">
                <a14:useLocalDpi xmlns:a14="http://schemas.microsoft.com/office/drawing/2010/main"/>
              </a:ext>
            </a:extLst>
          </a:blip>
          <a:srcRect r="50000" b="54167"/>
          <a:stretch/>
        </p:blipFill>
        <p:spPr>
          <a:xfrm>
            <a:off x="0" y="0"/>
            <a:ext cx="12192000" cy="6858000"/>
          </a:xfrm>
          <a:prstGeom prst="rect">
            <a:avLst/>
          </a:prstGeom>
        </p:spPr>
      </p:pic>
      <p:sp>
        <p:nvSpPr>
          <p:cNvPr id="2" name="標題版面配置區 1">
            <a:extLst>
              <a:ext uri="{FF2B5EF4-FFF2-40B4-BE49-F238E27FC236}">
                <a16:creationId xmlns:a16="http://schemas.microsoft.com/office/drawing/2014/main" id="{3DCFAAF4-6706-CC56-E79F-C79B5E5CCDD5}"/>
              </a:ext>
            </a:extLst>
          </p:cNvPr>
          <p:cNvSpPr>
            <a:spLocks noGrp="1"/>
          </p:cNvSpPr>
          <p:nvPr>
            <p:ph type="title"/>
          </p:nvPr>
        </p:nvSpPr>
        <p:spPr>
          <a:xfrm>
            <a:off x="838200" y="365124"/>
            <a:ext cx="10515600" cy="900000"/>
          </a:xfrm>
          <a:prstGeom prst="rect">
            <a:avLst/>
          </a:prstGeom>
        </p:spPr>
        <p:txBody>
          <a:bodyPr vert="horz" lIns="91440" tIns="45720" rIns="91440" bIns="45720" rtlCol="0" anchor="ctr">
            <a:no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8FA48A2C-9C2A-2D13-6FAB-B139C0DCEE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a:extLst>
              <a:ext uri="{FF2B5EF4-FFF2-40B4-BE49-F238E27FC236}">
                <a16:creationId xmlns:a16="http://schemas.microsoft.com/office/drawing/2014/main" id="{C8FBE928-7EE9-CA3F-6740-3425825631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0CDEA-4F73-45B4-B7A5-6E98302DC5F7}" type="datetimeFigureOut">
              <a:rPr lang="zh-TW" altLang="en-US" smtClean="0"/>
              <a:t>2023/8/25</a:t>
            </a:fld>
            <a:endParaRPr lang="zh-TW" altLang="en-US"/>
          </a:p>
        </p:txBody>
      </p:sp>
      <p:sp>
        <p:nvSpPr>
          <p:cNvPr id="5" name="頁尾版面配置區 4">
            <a:extLst>
              <a:ext uri="{FF2B5EF4-FFF2-40B4-BE49-F238E27FC236}">
                <a16:creationId xmlns:a16="http://schemas.microsoft.com/office/drawing/2014/main" id="{34757338-508F-9E38-4FAA-61F0BF087A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CE48DFAA-7BD7-8006-9DA1-7EED141376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5ECDB-4738-45AF-9BC7-125ECE50A7D5}" type="slidenum">
              <a:rPr lang="zh-TW" altLang="en-US" smtClean="0"/>
              <a:t>‹#›</a:t>
            </a:fld>
            <a:endParaRPr lang="zh-TW" altLang="en-US"/>
          </a:p>
        </p:txBody>
      </p:sp>
    </p:spTree>
    <p:extLst>
      <p:ext uri="{BB962C8B-B14F-4D97-AF65-F5344CB8AC3E}">
        <p14:creationId xmlns:p14="http://schemas.microsoft.com/office/powerpoint/2010/main" val="326167245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Lst>
  <p:txStyles>
    <p:titleStyle>
      <a:lvl1pPr algn="l" defTabSz="914400" rtl="0" eaLnBrk="1" latinLnBrk="0" hangingPunct="1">
        <a:lnSpc>
          <a:spcPct val="90000"/>
        </a:lnSpc>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等腰三角形 9">
            <a:extLst>
              <a:ext uri="{FF2B5EF4-FFF2-40B4-BE49-F238E27FC236}">
                <a16:creationId xmlns:a16="http://schemas.microsoft.com/office/drawing/2014/main" id="{D3DC51D9-478C-74C6-82C6-DCB5FD7C1D68}"/>
              </a:ext>
            </a:extLst>
          </p:cNvPr>
          <p:cNvSpPr/>
          <p:nvPr/>
        </p:nvSpPr>
        <p:spPr>
          <a:xfrm>
            <a:off x="9934" y="5533919"/>
            <a:ext cx="9001000" cy="1324081"/>
          </a:xfrm>
          <a:prstGeom prst="triangle">
            <a:avLst>
              <a:gd name="adj" fmla="val 0"/>
            </a:avLst>
          </a:prstGeom>
          <a:solidFill>
            <a:srgbClr val="CC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11" name="等腰三角形 10">
            <a:extLst>
              <a:ext uri="{FF2B5EF4-FFF2-40B4-BE49-F238E27FC236}">
                <a16:creationId xmlns:a16="http://schemas.microsoft.com/office/drawing/2014/main" id="{18075D18-DCD7-A6CC-DAEB-0668067B455F}"/>
              </a:ext>
            </a:extLst>
          </p:cNvPr>
          <p:cNvSpPr/>
          <p:nvPr/>
        </p:nvSpPr>
        <p:spPr>
          <a:xfrm flipH="1">
            <a:off x="3181066" y="5232799"/>
            <a:ext cx="9001000" cy="1625202"/>
          </a:xfrm>
          <a:prstGeom prst="triangle">
            <a:avLst>
              <a:gd name="adj" fmla="val 0"/>
            </a:avLst>
          </a:prstGeom>
          <a:solidFill>
            <a:srgbClr val="1629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cxnSp>
        <p:nvCxnSpPr>
          <p:cNvPr id="9" name="直線接點 8">
            <a:extLst>
              <a:ext uri="{FF2B5EF4-FFF2-40B4-BE49-F238E27FC236}">
                <a16:creationId xmlns:a16="http://schemas.microsoft.com/office/drawing/2014/main" id="{5D290E63-0BA1-BBA5-614D-B5EF7E1EEB10}"/>
              </a:ext>
            </a:extLst>
          </p:cNvPr>
          <p:cNvCxnSpPr>
            <a:cxnSpLocks/>
          </p:cNvCxnSpPr>
          <p:nvPr/>
        </p:nvCxnSpPr>
        <p:spPr>
          <a:xfrm>
            <a:off x="3556170" y="1865649"/>
            <a:ext cx="5079660" cy="0"/>
          </a:xfrm>
          <a:prstGeom prst="line">
            <a:avLst/>
          </a:prstGeom>
          <a:ln w="381000" cmpd="sng">
            <a:solidFill>
              <a:srgbClr val="C9DEE9"/>
            </a:solidFill>
          </a:ln>
        </p:spPr>
        <p:style>
          <a:lnRef idx="1">
            <a:schemeClr val="accent1"/>
          </a:lnRef>
          <a:fillRef idx="0">
            <a:schemeClr val="accent1"/>
          </a:fillRef>
          <a:effectRef idx="0">
            <a:schemeClr val="accent1"/>
          </a:effectRef>
          <a:fontRef idx="minor">
            <a:schemeClr val="tx1"/>
          </a:fontRef>
        </p:style>
      </p:cxnSp>
      <p:sp>
        <p:nvSpPr>
          <p:cNvPr id="4" name="Rectangle 2"/>
          <p:cNvSpPr>
            <a:spLocks noGrp="1" noChangeArrowheads="1"/>
          </p:cNvSpPr>
          <p:nvPr>
            <p:ph type="ctrTitle" idx="4294967295"/>
          </p:nvPr>
        </p:nvSpPr>
        <p:spPr bwMode="auto">
          <a:xfrm>
            <a:off x="2167659" y="138053"/>
            <a:ext cx="7856682" cy="1875806"/>
          </a:xfrm>
          <a:prstGeom prst="rect">
            <a:avLst/>
          </a:prstGeom>
          <a:noFill/>
          <a:ln w="28575"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200000"/>
              </a:lnSpc>
            </a:pPr>
            <a:r>
              <a:rPr lang="zh-TW" altLang="en-US" sz="2400" dirty="0">
                <a:solidFill>
                  <a:schemeClr val="tx1"/>
                </a:solidFill>
                <a:latin typeface="微軟正黑體" panose="020B0604030504040204" pitchFamily="34" charset="-120"/>
                <a:ea typeface="微軟正黑體" panose="020B0604030504040204" pitchFamily="34" charset="-120"/>
              </a:rPr>
              <a:t>數位發展部數位產業署</a:t>
            </a:r>
            <a:br>
              <a:rPr lang="zh-TW" altLang="en-US" sz="2400" dirty="0">
                <a:solidFill>
                  <a:schemeClr val="tx1"/>
                </a:solidFill>
                <a:latin typeface="微軟正黑體" panose="020B0604030504040204" pitchFamily="34" charset="-120"/>
                <a:ea typeface="微軟正黑體" panose="020B0604030504040204" pitchFamily="34" charset="-120"/>
              </a:rPr>
            </a:br>
            <a:r>
              <a:rPr lang="zh-TW" altLang="en-US" sz="3100" dirty="0">
                <a:solidFill>
                  <a:schemeClr val="tx1"/>
                </a:solidFill>
                <a:latin typeface="微軟正黑體" panose="020B0604030504040204" pitchFamily="34" charset="-120"/>
                <a:ea typeface="微軟正黑體" panose="020B0604030504040204" pitchFamily="34" charset="-120"/>
              </a:rPr>
              <a:t>軍民通用資安技術研發補助計畫</a:t>
            </a:r>
            <a:r>
              <a:rPr lang="en-US" altLang="zh-TW" sz="3100" dirty="0">
                <a:solidFill>
                  <a:schemeClr val="tx1"/>
                </a:solidFill>
                <a:latin typeface="微軟正黑體" panose="020B0604030504040204" pitchFamily="34" charset="-120"/>
                <a:ea typeface="微軟正黑體" panose="020B0604030504040204" pitchFamily="34" charset="-120"/>
              </a:rPr>
              <a:t>-</a:t>
            </a:r>
            <a:r>
              <a:rPr lang="zh-TW" altLang="en-US" sz="3100" dirty="0">
                <a:solidFill>
                  <a:schemeClr val="tx1"/>
                </a:solidFill>
                <a:latin typeface="微軟正黑體" panose="020B0604030504040204" pitchFamily="34" charset="-120"/>
                <a:ea typeface="微軟正黑體" panose="020B0604030504040204" pitchFamily="34" charset="-120"/>
              </a:rPr>
              <a:t>啟動型研究</a:t>
            </a:r>
            <a:endParaRPr lang="en-US" altLang="zh-TW" sz="3100" dirty="0">
              <a:solidFill>
                <a:schemeClr val="tx1"/>
              </a:solidFill>
              <a:highlight>
                <a:srgbClr val="FFFF00"/>
              </a:highlight>
              <a:latin typeface="微軟正黑體" panose="020B0604030504040204" pitchFamily="34" charset="-120"/>
              <a:ea typeface="微軟正黑體" panose="020B0604030504040204" pitchFamily="34" charset="-120"/>
            </a:endParaRPr>
          </a:p>
        </p:txBody>
      </p:sp>
      <p:sp>
        <p:nvSpPr>
          <p:cNvPr id="8" name="Rectangle 8"/>
          <p:cNvSpPr>
            <a:spLocks noChangeArrowheads="1"/>
          </p:cNvSpPr>
          <p:nvPr/>
        </p:nvSpPr>
        <p:spPr bwMode="auto">
          <a:xfrm>
            <a:off x="3368619" y="4407236"/>
            <a:ext cx="5454763" cy="1354859"/>
          </a:xfrm>
          <a:prstGeom prst="rect">
            <a:avLst/>
          </a:prstGeom>
          <a:noFill/>
          <a:ln w="9525">
            <a:noFill/>
            <a:miter lim="800000"/>
            <a:headEnd/>
            <a:tailEnd/>
          </a:ln>
        </p:spPr>
        <p:txBody>
          <a:bodyPr wrap="square" lIns="92075" tIns="46038" rIns="92075" bIns="46038">
            <a:spAutoFit/>
          </a:bodyPr>
          <a:lstStyle/>
          <a:p>
            <a:pPr marL="0" marR="0" lvl="0" indent="0" algn="ctr" defTabSz="762000" rtl="0" eaLnBrk="0" fontAlgn="auto" latinLnBrk="0" hangingPunct="0">
              <a:lnSpc>
                <a:spcPct val="100000"/>
              </a:lnSpc>
              <a:spcBef>
                <a:spcPts val="0"/>
              </a:spcBef>
              <a:spcAft>
                <a:spcPts val="600"/>
              </a:spcAft>
              <a:buClrTx/>
              <a:buSzTx/>
              <a:buFontTx/>
              <a:buNone/>
              <a:tabLst/>
              <a:defRPr/>
            </a:pPr>
            <a:r>
              <a:rPr kumimoji="0" lang="en-US" altLang="zh-TW"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a:t>
            </a:r>
            <a:r>
              <a:rPr kumimoji="0" lang="zh-TW" altLang="en-US"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公司</a:t>
            </a:r>
            <a:endParaRPr kumimoji="0" lang="en-US" altLang="zh-TW"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endParaRPr>
          </a:p>
          <a:p>
            <a:pPr marL="0" marR="0" lvl="0" indent="0" algn="l" defTabSz="762000" rtl="0" eaLnBrk="0" fontAlgn="auto" latinLnBrk="0" hangingPunct="0">
              <a:lnSpc>
                <a:spcPct val="100000"/>
              </a:lnSpc>
              <a:spcBef>
                <a:spcPts val="0"/>
              </a:spcBef>
              <a:spcAft>
                <a:spcPts val="600"/>
              </a:spcAft>
              <a:buClrTx/>
              <a:buSzTx/>
              <a:buFontTx/>
              <a:buNone/>
              <a:tabLst/>
              <a:defRPr/>
            </a:pPr>
            <a:r>
              <a:rPr kumimoji="0" lang="zh-TW" altLang="en-US"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報告人：</a:t>
            </a:r>
            <a:r>
              <a:rPr kumimoji="0" lang="en-US" altLang="zh-TW"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a:t>
            </a:r>
            <a:r>
              <a:rPr kumimoji="0" lang="zh-TW" altLang="en-US"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姓名</a:t>
            </a:r>
            <a:r>
              <a:rPr kumimoji="0" lang="en-US" altLang="zh-TW"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a:t>
            </a:r>
            <a:r>
              <a:rPr kumimoji="0" lang="zh-TW" altLang="en-US"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a:t>
            </a:r>
            <a:r>
              <a:rPr kumimoji="0" lang="en-US" altLang="zh-TW"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a:t>
            </a:r>
            <a:r>
              <a:rPr kumimoji="0" lang="zh-TW" altLang="en-US"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職稱</a:t>
            </a:r>
            <a:r>
              <a:rPr kumimoji="0" lang="en-US" altLang="zh-TW"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a:t>
            </a:r>
          </a:p>
          <a:p>
            <a:pPr marL="0" marR="0" lvl="0" indent="0" algn="ctr" defTabSz="762000" rtl="0" eaLnBrk="0" fontAlgn="auto" latinLnBrk="0" hangingPunct="0">
              <a:lnSpc>
                <a:spcPct val="100000"/>
              </a:lnSpc>
              <a:spcBef>
                <a:spcPts val="0"/>
              </a:spcBef>
              <a:spcAft>
                <a:spcPts val="600"/>
              </a:spcAft>
              <a:buClrTx/>
              <a:buSzTx/>
              <a:buFontTx/>
              <a:buNone/>
              <a:tabLst/>
              <a:defRPr/>
            </a:pPr>
            <a:r>
              <a:rPr kumimoji="0" lang="zh-TW" altLang="en-US" sz="24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中華民國 </a:t>
            </a:r>
            <a:r>
              <a:rPr kumimoji="0" lang="en-US" altLang="zh-TW"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a:t>
            </a:r>
            <a:r>
              <a:rPr kumimoji="0" lang="zh-TW" altLang="en-US" sz="24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 年</a:t>
            </a:r>
            <a:r>
              <a:rPr kumimoji="0" lang="en-US" altLang="zh-TW"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a:t>
            </a:r>
            <a:r>
              <a:rPr kumimoji="0" lang="zh-TW" altLang="en-US" sz="24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月</a:t>
            </a:r>
            <a:r>
              <a:rPr kumimoji="0" lang="en-US" altLang="zh-TW" sz="24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a:t>
            </a:r>
            <a:r>
              <a:rPr kumimoji="0" lang="zh-TW" altLang="en-US" sz="2400" b="1" i="0" u="none" strike="noStrike" kern="1200" cap="none" spc="0" normalizeH="0" baseline="0" noProof="0" dirty="0">
                <a:ln>
                  <a:noFill/>
                </a:ln>
                <a:solidFill>
                  <a:srgbClr val="000000"/>
                </a:solidFill>
                <a:effectLst/>
                <a:uLnTx/>
                <a:uFillTx/>
                <a:latin typeface="Arial" panose="020B0604020202020204" pitchFamily="34" charset="0"/>
                <a:ea typeface="微軟正黑體" panose="020B0604030504040204" pitchFamily="34" charset="-120"/>
                <a:cs typeface="Arial" panose="020B0604020202020204" pitchFamily="34" charset="0"/>
              </a:rPr>
              <a:t>日</a:t>
            </a:r>
          </a:p>
        </p:txBody>
      </p:sp>
      <p:sp>
        <p:nvSpPr>
          <p:cNvPr id="2" name="文字方塊 1">
            <a:extLst>
              <a:ext uri="{FF2B5EF4-FFF2-40B4-BE49-F238E27FC236}">
                <a16:creationId xmlns:a16="http://schemas.microsoft.com/office/drawing/2014/main" id="{9C7584BC-03E0-7F4E-5E13-C867520F6A1C}"/>
              </a:ext>
            </a:extLst>
          </p:cNvPr>
          <p:cNvSpPr txBox="1"/>
          <p:nvPr/>
        </p:nvSpPr>
        <p:spPr>
          <a:xfrm>
            <a:off x="9048328" y="476672"/>
            <a:ext cx="253407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2000" b="1" i="0" u="none" strike="noStrike" kern="1200" cap="none" spc="0" normalizeH="0" baseline="0" noProof="0" dirty="0">
                <a:ln>
                  <a:noFill/>
                </a:ln>
                <a:solidFill>
                  <a:srgbClr val="000000"/>
                </a:solidFill>
                <a:effectLst/>
                <a:highlight>
                  <a:srgbClr val="E6E6E6"/>
                </a:highlight>
                <a:uLnTx/>
                <a:uFillTx/>
                <a:latin typeface="微軟正黑體" panose="020B0604030504040204" pitchFamily="34" charset="-120"/>
                <a:ea typeface="微軟正黑體" panose="020B0604030504040204" pitchFamily="34" charset="-120"/>
                <a:cs typeface="+mn-cs"/>
              </a:rPr>
              <a:t>【</a:t>
            </a:r>
            <a:r>
              <a:rPr kumimoji="0" lang="zh-TW" altLang="en-US" sz="2000" b="1" i="0" u="none" strike="noStrike" kern="1200" cap="none" spc="0" normalizeH="0" baseline="0" noProof="0" dirty="0">
                <a:ln>
                  <a:noFill/>
                </a:ln>
                <a:solidFill>
                  <a:srgbClr val="000000"/>
                </a:solidFill>
                <a:effectLst/>
                <a:highlight>
                  <a:srgbClr val="E6E6E6"/>
                </a:highlight>
                <a:uLnTx/>
                <a:uFillTx/>
                <a:latin typeface="微軟正黑體" panose="020B0604030504040204" pitchFamily="34" charset="-120"/>
                <a:ea typeface="微軟正黑體" panose="020B0604030504040204" pitchFamily="34" charset="-120"/>
                <a:cs typeface="+mn-cs"/>
              </a:rPr>
              <a:t>範例版，僅供參考</a:t>
            </a:r>
            <a:r>
              <a:rPr kumimoji="0" lang="en-US" altLang="zh-TW" sz="2000" b="1" i="0" u="none" strike="noStrike" kern="1200" cap="none" spc="0" normalizeH="0" baseline="0" noProof="0" dirty="0">
                <a:ln>
                  <a:noFill/>
                </a:ln>
                <a:solidFill>
                  <a:srgbClr val="000000"/>
                </a:solidFill>
                <a:effectLst/>
                <a:highlight>
                  <a:srgbClr val="E6E6E6"/>
                </a:highlight>
                <a:uLnTx/>
                <a:uFillTx/>
                <a:latin typeface="微軟正黑體" panose="020B0604030504040204" pitchFamily="34" charset="-120"/>
                <a:ea typeface="微軟正黑體" panose="020B0604030504040204" pitchFamily="34" charset="-120"/>
                <a:cs typeface="+mn-cs"/>
              </a:rPr>
              <a:t>】</a:t>
            </a:r>
            <a:endParaRPr kumimoji="0" lang="zh-TW" altLang="en-US" sz="2000" b="1" i="0" u="none" strike="noStrike" kern="1200" cap="none" spc="0" normalizeH="0" baseline="0" noProof="0" dirty="0">
              <a:ln>
                <a:noFill/>
              </a:ln>
              <a:solidFill>
                <a:srgbClr val="000000"/>
              </a:solidFill>
              <a:effectLst/>
              <a:highlight>
                <a:srgbClr val="E6E6E6"/>
              </a:highlight>
              <a:uLnTx/>
              <a:uFillTx/>
              <a:latin typeface="微軟正黑體" panose="020B0604030504040204" pitchFamily="34" charset="-120"/>
              <a:ea typeface="微軟正黑體" panose="020B0604030504040204" pitchFamily="34" charset="-120"/>
              <a:cs typeface="+mn-cs"/>
            </a:endParaRPr>
          </a:p>
        </p:txBody>
      </p:sp>
      <p:cxnSp>
        <p:nvCxnSpPr>
          <p:cNvPr id="7" name="直線接點 6">
            <a:extLst>
              <a:ext uri="{FF2B5EF4-FFF2-40B4-BE49-F238E27FC236}">
                <a16:creationId xmlns:a16="http://schemas.microsoft.com/office/drawing/2014/main" id="{F7E5D360-DEE5-7F62-B164-BB9BA812B9A8}"/>
              </a:ext>
            </a:extLst>
          </p:cNvPr>
          <p:cNvCxnSpPr/>
          <p:nvPr/>
        </p:nvCxnSpPr>
        <p:spPr>
          <a:xfrm>
            <a:off x="4482962" y="1005747"/>
            <a:ext cx="3154069" cy="0"/>
          </a:xfrm>
          <a:prstGeom prst="line">
            <a:avLst/>
          </a:prstGeom>
          <a:ln w="38100" cmpd="sng">
            <a:solidFill>
              <a:srgbClr val="2A5167"/>
            </a:solidFill>
          </a:ln>
        </p:spPr>
        <p:style>
          <a:lnRef idx="1">
            <a:schemeClr val="accent1"/>
          </a:lnRef>
          <a:fillRef idx="0">
            <a:schemeClr val="accent1"/>
          </a:fillRef>
          <a:effectRef idx="0">
            <a:schemeClr val="accent1"/>
          </a:effectRef>
          <a:fontRef idx="minor">
            <a:schemeClr val="tx1"/>
          </a:fontRef>
        </p:style>
      </p:cxnSp>
      <p:sp>
        <p:nvSpPr>
          <p:cNvPr id="3" name="Rectangle 8">
            <a:extLst>
              <a:ext uri="{FF2B5EF4-FFF2-40B4-BE49-F238E27FC236}">
                <a16:creationId xmlns:a16="http://schemas.microsoft.com/office/drawing/2014/main" id="{F67D2E1D-71A6-E2C6-6917-4E7173985301}"/>
              </a:ext>
            </a:extLst>
          </p:cNvPr>
          <p:cNvSpPr>
            <a:spLocks noChangeArrowheads="1"/>
          </p:cNvSpPr>
          <p:nvPr/>
        </p:nvSpPr>
        <p:spPr bwMode="auto">
          <a:xfrm>
            <a:off x="1595500" y="2585649"/>
            <a:ext cx="9001000" cy="1108638"/>
          </a:xfrm>
          <a:prstGeom prst="rect">
            <a:avLst/>
          </a:prstGeom>
          <a:noFill/>
          <a:ln w="9525">
            <a:noFill/>
            <a:miter lim="800000"/>
            <a:headEnd/>
            <a:tailEnd/>
          </a:ln>
        </p:spPr>
        <p:txBody>
          <a:bodyPr wrap="square" lIns="92075" tIns="46038" rIns="92075" bIns="46038">
            <a:spAutoFit/>
          </a:bodyPr>
          <a:lstStyle/>
          <a:p>
            <a:pPr marL="0" marR="0" lvl="0" indent="0" algn="l" defTabSz="762000" rtl="0" eaLnBrk="0" fontAlgn="auto" latinLnBrk="0" hangingPunct="0">
              <a:lnSpc>
                <a:spcPct val="100000"/>
              </a:lnSpc>
              <a:spcBef>
                <a:spcPts val="0"/>
              </a:spcBef>
              <a:spcAft>
                <a:spcPts val="1200"/>
              </a:spcAft>
              <a:buClrTx/>
              <a:buSzTx/>
              <a:buFontTx/>
              <a:buNone/>
              <a:tabLst/>
              <a:defRPr/>
            </a:pPr>
            <a:r>
              <a:rPr kumimoji="0" lang="zh-TW" altLang="en-US" sz="28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計畫名稱：</a:t>
            </a:r>
            <a:r>
              <a:rPr kumimoji="0" lang="en-US" altLang="zh-TW" sz="28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 </a:t>
            </a:r>
            <a:r>
              <a:rPr kumimoji="0" lang="en-US" altLang="zh-TW" sz="2800" b="0"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OOOOOO</a:t>
            </a:r>
          </a:p>
          <a:p>
            <a:pPr marL="0" marR="0" lvl="0" indent="0" algn="l" defTabSz="762000" rtl="0" eaLnBrk="0" fontAlgn="auto" latinLnBrk="0" hangingPunct="0">
              <a:lnSpc>
                <a:spcPct val="100000"/>
              </a:lnSpc>
              <a:spcBef>
                <a:spcPts val="0"/>
              </a:spcBef>
              <a:spcAft>
                <a:spcPts val="1200"/>
              </a:spcAft>
              <a:buClrTx/>
              <a:buSzTx/>
              <a:buFontTx/>
              <a:buNone/>
              <a:tabLst/>
              <a:defRPr/>
            </a:pPr>
            <a:r>
              <a:rPr kumimoji="0" lang="zh-TW" altLang="en-US" sz="2800"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計畫期間：</a:t>
            </a:r>
            <a:r>
              <a:rPr kumimoji="0" lang="zh-TW" altLang="en-US" sz="2800" b="0"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自</a:t>
            </a:r>
            <a:r>
              <a:rPr lang="en-US" altLang="zh-TW" sz="2800" kern="120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112</a:t>
            </a:r>
            <a:r>
              <a:rPr kumimoji="0" lang="zh-TW" altLang="en-US" sz="2800" b="0"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年</a:t>
            </a:r>
            <a:r>
              <a:rPr lang="en-US" altLang="zh-TW" sz="2800" kern="120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8</a:t>
            </a:r>
            <a:r>
              <a:rPr kumimoji="0" lang="zh-TW" altLang="en-US" sz="2800" b="0"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月</a:t>
            </a:r>
            <a:r>
              <a:rPr lang="en-US" altLang="zh-TW" sz="2800" kern="120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10</a:t>
            </a:r>
            <a:r>
              <a:rPr kumimoji="0" lang="zh-TW" altLang="en-US" sz="2800" b="0"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日至</a:t>
            </a:r>
            <a:r>
              <a:rPr lang="en-US" altLang="zh-TW" sz="2800" kern="120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113</a:t>
            </a:r>
            <a:r>
              <a:rPr kumimoji="0" lang="zh-TW" altLang="en-US" sz="2800" b="0"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年</a:t>
            </a:r>
            <a:r>
              <a:rPr kumimoji="0" lang="en-US" altLang="zh-TW" sz="2800" b="0"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1</a:t>
            </a:r>
            <a:r>
              <a:rPr kumimoji="0" lang="zh-TW" altLang="en-US" sz="2800" b="0"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月</a:t>
            </a:r>
            <a:r>
              <a:rPr lang="en-US" altLang="zh-TW" sz="2800" kern="1200" dirty="0">
                <a:solidFill>
                  <a:srgbClr val="000000"/>
                </a:solidFill>
                <a:latin typeface="微軟正黑體" panose="020B0604030504040204" pitchFamily="34" charset="-120"/>
                <a:ea typeface="微軟正黑體" panose="020B0604030504040204" pitchFamily="34" charset="-120"/>
                <a:cs typeface="Arial" panose="020B0604020202020204" pitchFamily="34" charset="0"/>
              </a:rPr>
              <a:t>31</a:t>
            </a:r>
            <a:r>
              <a:rPr kumimoji="0" lang="zh-TW" altLang="en-US" sz="2800" b="0"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Arial" panose="020B0604020202020204" pitchFamily="34" charset="0"/>
              </a:rPr>
              <a:t>日</a:t>
            </a:r>
          </a:p>
        </p:txBody>
      </p:sp>
    </p:spTree>
    <p:extLst>
      <p:ext uri="{BB962C8B-B14F-4D97-AF65-F5344CB8AC3E}">
        <p14:creationId xmlns:p14="http://schemas.microsoft.com/office/powerpoint/2010/main" val="499319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B59D3974-78A5-2D84-282C-257C0FE87CAE}"/>
              </a:ext>
            </a:extLst>
          </p:cNvPr>
          <p:cNvSpPr>
            <a:spLocks noGrp="1"/>
          </p:cNvSpPr>
          <p:nvPr>
            <p:ph type="sldNum" sz="quarter" idx="2"/>
          </p:nvPr>
        </p:nvSpPr>
        <p:spPr/>
        <p:txBody>
          <a:bodyPr/>
          <a:lstStyle/>
          <a:p>
            <a:fld id="{86CB4B4D-7CA3-9044-876B-883B54F8677D}" type="slidenum">
              <a:rPr lang="en-US" altLang="zh-TW" smtClean="0"/>
              <a:pPr/>
              <a:t>10</a:t>
            </a:fld>
            <a:endParaRPr lang="en-US" altLang="zh-TW"/>
          </a:p>
        </p:txBody>
      </p:sp>
      <p:sp>
        <p:nvSpPr>
          <p:cNvPr id="5" name="標題 1">
            <a:extLst>
              <a:ext uri="{FF2B5EF4-FFF2-40B4-BE49-F238E27FC236}">
                <a16:creationId xmlns:a16="http://schemas.microsoft.com/office/drawing/2014/main" id="{66B1D633-19C7-5006-343C-89F13EA19F99}"/>
              </a:ext>
            </a:extLst>
          </p:cNvPr>
          <p:cNvSpPr txBox="1">
            <a:spLocks/>
          </p:cNvSpPr>
          <p:nvPr/>
        </p:nvSpPr>
        <p:spPr>
          <a:xfrm>
            <a:off x="1981200" y="142604"/>
            <a:ext cx="8229600" cy="922114"/>
          </a:xfrm>
          <a:prstGeom prst="rect">
            <a:avLst/>
          </a:prstGeom>
        </p:spPr>
        <p:txBody>
          <a:bodyPr vert="horz" lIns="91440" tIns="45720" rIns="91440" bIns="45720" rtlCol="0" anchor="ctr">
            <a:normAutofit/>
          </a:bodyPr>
          <a:lstStyle>
            <a:defPPr>
              <a:defRPr lang="zh-TW"/>
            </a:defPPr>
            <a:lvl1pPr lvl="0" algn="ctr">
              <a:spcBef>
                <a:spcPct val="0"/>
              </a:spcBef>
              <a:defRPr sz="3600" b="1">
                <a:solidFill>
                  <a:srgbClr val="C00000"/>
                </a:solidFill>
                <a:latin typeface="微軟正黑體" panose="020B0604030504040204" pitchFamily="34" charset="-120"/>
                <a:ea typeface="微軟正黑體" panose="020B0604030504040204" pitchFamily="34" charset="-120"/>
              </a:defRPr>
            </a:lvl1pPr>
          </a:lstStyle>
          <a:p>
            <a:r>
              <a:rPr lang="zh-TW" altLang="en-US" sz="4000" dirty="0"/>
              <a:t>貮、計畫內容及實施方法</a:t>
            </a:r>
          </a:p>
        </p:txBody>
      </p:sp>
      <p:sp>
        <p:nvSpPr>
          <p:cNvPr id="3" name="矩形 2">
            <a:extLst>
              <a:ext uri="{FF2B5EF4-FFF2-40B4-BE49-F238E27FC236}">
                <a16:creationId xmlns:a16="http://schemas.microsoft.com/office/drawing/2014/main" id="{CC468F8C-49A1-F1DE-38BE-29984BB2068B}"/>
              </a:ext>
            </a:extLst>
          </p:cNvPr>
          <p:cNvSpPr/>
          <p:nvPr/>
        </p:nvSpPr>
        <p:spPr>
          <a:xfrm>
            <a:off x="745646" y="1335639"/>
            <a:ext cx="4721704" cy="523220"/>
          </a:xfrm>
          <a:prstGeom prst="rect">
            <a:avLst/>
          </a:prstGeom>
        </p:spPr>
        <p:txBody>
          <a:bodyPr wrap="square">
            <a:spAutoFit/>
          </a:bodyPr>
          <a:lstStyle/>
          <a:p>
            <a:pPr algn="l">
              <a:spcBef>
                <a:spcPts val="200"/>
              </a:spcBef>
            </a:pPr>
            <a:r>
              <a:rPr lang="zh-TW" altLang="en-US" sz="2800" b="1" dirty="0">
                <a:solidFill>
                  <a:srgbClr val="002060"/>
                </a:solidFill>
                <a:latin typeface="微軟正黑體" panose="020B0604030504040204" pitchFamily="34" charset="-120"/>
                <a:ea typeface="微軟正黑體" panose="020B0604030504040204" pitchFamily="34" charset="-120"/>
              </a:rPr>
              <a:t>三</a:t>
            </a:r>
            <a:r>
              <a:rPr lang="en-US" altLang="zh-TW" sz="2800" b="1" dirty="0">
                <a:solidFill>
                  <a:srgbClr val="002060"/>
                </a:solidFill>
                <a:latin typeface="微軟正黑體" panose="020B0604030504040204" pitchFamily="34" charset="-120"/>
                <a:ea typeface="微軟正黑體" panose="020B0604030504040204" pitchFamily="34" charset="-120"/>
              </a:rPr>
              <a:t>. </a:t>
            </a:r>
            <a:r>
              <a:rPr lang="zh-TW" altLang="en-US" sz="2800" b="1" dirty="0">
                <a:solidFill>
                  <a:srgbClr val="002060"/>
                </a:solidFill>
                <a:latin typeface="微軟正黑體" panose="020B0604030504040204" pitchFamily="34" charset="-120"/>
                <a:ea typeface="微軟正黑體" panose="020B0604030504040204" pitchFamily="34" charset="-120"/>
              </a:rPr>
              <a:t>實施方法</a:t>
            </a:r>
            <a:endParaRPr lang="en-US" altLang="zh-TW" sz="2800" b="1" dirty="0">
              <a:solidFill>
                <a:srgbClr val="002060"/>
              </a:solidFill>
              <a:latin typeface="微軟正黑體" panose="020B0604030504040204" pitchFamily="34" charset="-120"/>
              <a:ea typeface="微軟正黑體" panose="020B0604030504040204" pitchFamily="34" charset="-120"/>
            </a:endParaRPr>
          </a:p>
        </p:txBody>
      </p:sp>
      <p:sp>
        <p:nvSpPr>
          <p:cNvPr id="47" name="文字方塊 46">
            <a:extLst>
              <a:ext uri="{FF2B5EF4-FFF2-40B4-BE49-F238E27FC236}">
                <a16:creationId xmlns:a16="http://schemas.microsoft.com/office/drawing/2014/main" id="{C952AFAF-4A8C-4AB4-9910-ADE118AF9E64}"/>
              </a:ext>
            </a:extLst>
          </p:cNvPr>
          <p:cNvSpPr txBox="1"/>
          <p:nvPr/>
        </p:nvSpPr>
        <p:spPr>
          <a:xfrm>
            <a:off x="978958" y="1962663"/>
            <a:ext cx="9677400"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1" algn="l">
              <a:spcBef>
                <a:spcPts val="200"/>
              </a:spcBef>
            </a:pP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四</a:t>
            </a: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資安防護規範</a:t>
            </a:r>
            <a:endParaRPr lang="en-US" altLang="zh-TW" sz="2400" b="1" spc="-40" dirty="0">
              <a:solidFill>
                <a:srgbClr val="000000"/>
              </a:solidFill>
              <a:latin typeface="微軟正黑體" panose="020B0604030504040204" pitchFamily="34" charset="-120"/>
              <a:ea typeface="微軟正黑體" panose="020B0604030504040204" pitchFamily="34" charset="-120"/>
            </a:endParaRPr>
          </a:p>
        </p:txBody>
      </p:sp>
      <p:graphicFrame>
        <p:nvGraphicFramePr>
          <p:cNvPr id="2" name="表格 5">
            <a:extLst>
              <a:ext uri="{FF2B5EF4-FFF2-40B4-BE49-F238E27FC236}">
                <a16:creationId xmlns:a16="http://schemas.microsoft.com/office/drawing/2014/main" id="{9F08F3DF-DF6D-46E4-B95F-9CA9223EA380}"/>
              </a:ext>
            </a:extLst>
          </p:cNvPr>
          <p:cNvGraphicFramePr>
            <a:graphicFrameLocks noGrp="1"/>
          </p:cNvGraphicFramePr>
          <p:nvPr>
            <p:extLst>
              <p:ext uri="{D42A27DB-BD31-4B8C-83A1-F6EECF244321}">
                <p14:modId xmlns:p14="http://schemas.microsoft.com/office/powerpoint/2010/main" val="4146199438"/>
              </p:ext>
            </p:extLst>
          </p:nvPr>
        </p:nvGraphicFramePr>
        <p:xfrm>
          <a:off x="669156" y="2877004"/>
          <a:ext cx="10853687" cy="2454754"/>
        </p:xfrm>
        <a:graphic>
          <a:graphicData uri="http://schemas.openxmlformats.org/drawingml/2006/table">
            <a:tbl>
              <a:tblPr firstRow="1" bandRow="1">
                <a:tableStyleId>{5940675A-B579-460E-94D1-54222C63F5DA}</a:tableStyleId>
              </a:tblPr>
              <a:tblGrid>
                <a:gridCol w="2149793">
                  <a:extLst>
                    <a:ext uri="{9D8B030D-6E8A-4147-A177-3AD203B41FA5}">
                      <a16:colId xmlns:a16="http://schemas.microsoft.com/office/drawing/2014/main" val="1633608958"/>
                    </a:ext>
                  </a:extLst>
                </a:gridCol>
                <a:gridCol w="2149793">
                  <a:extLst>
                    <a:ext uri="{9D8B030D-6E8A-4147-A177-3AD203B41FA5}">
                      <a16:colId xmlns:a16="http://schemas.microsoft.com/office/drawing/2014/main" val="2355401127"/>
                    </a:ext>
                  </a:extLst>
                </a:gridCol>
                <a:gridCol w="2625858">
                  <a:extLst>
                    <a:ext uri="{9D8B030D-6E8A-4147-A177-3AD203B41FA5}">
                      <a16:colId xmlns:a16="http://schemas.microsoft.com/office/drawing/2014/main" val="3324224279"/>
                    </a:ext>
                  </a:extLst>
                </a:gridCol>
                <a:gridCol w="2252133">
                  <a:extLst>
                    <a:ext uri="{9D8B030D-6E8A-4147-A177-3AD203B41FA5}">
                      <a16:colId xmlns:a16="http://schemas.microsoft.com/office/drawing/2014/main" val="1816976399"/>
                    </a:ext>
                  </a:extLst>
                </a:gridCol>
                <a:gridCol w="1676110">
                  <a:extLst>
                    <a:ext uri="{9D8B030D-6E8A-4147-A177-3AD203B41FA5}">
                      <a16:colId xmlns:a16="http://schemas.microsoft.com/office/drawing/2014/main" val="1129070266"/>
                    </a:ext>
                  </a:extLst>
                </a:gridCol>
              </a:tblGrid>
              <a:tr h="370840">
                <a:tc>
                  <a:txBody>
                    <a:bodyPr/>
                    <a:lstStyle/>
                    <a:p>
                      <a:r>
                        <a:rPr lang="zh-TW" altLang="en-US" sz="1600" b="1" dirty="0">
                          <a:solidFill>
                            <a:srgbClr val="000000"/>
                          </a:solidFill>
                          <a:latin typeface="+mj-ea"/>
                          <a:ea typeface="+mj-ea"/>
                        </a:rPr>
                        <a:t>會計科目</a:t>
                      </a:r>
                    </a:p>
                  </a:txBody>
                  <a:tcPr anchor="ctr">
                    <a:solidFill>
                      <a:schemeClr val="tx1">
                        <a:lumMod val="20000"/>
                        <a:lumOff val="80000"/>
                      </a:schemeClr>
                    </a:solidFill>
                  </a:tcPr>
                </a:tc>
                <a:tc>
                  <a:txBody>
                    <a:bodyPr/>
                    <a:lstStyle/>
                    <a:p>
                      <a:r>
                        <a:rPr lang="zh-TW" altLang="en-US" sz="1600" b="1" dirty="0">
                          <a:solidFill>
                            <a:srgbClr val="000000"/>
                          </a:solidFill>
                          <a:latin typeface="+mj-ea"/>
                          <a:ea typeface="+mj-ea"/>
                        </a:rPr>
                        <a:t>資訊安全項目</a:t>
                      </a:r>
                    </a:p>
                  </a:txBody>
                  <a:tcPr anchor="ctr">
                    <a:solidFill>
                      <a:schemeClr val="tx1">
                        <a:lumMod val="20000"/>
                        <a:lumOff val="80000"/>
                      </a:schemeClr>
                    </a:solidFill>
                  </a:tcPr>
                </a:tc>
                <a:tc>
                  <a:txBody>
                    <a:bodyPr/>
                    <a:lstStyle/>
                    <a:p>
                      <a:r>
                        <a:rPr lang="zh-TW" altLang="en-US" sz="1600" b="1" dirty="0">
                          <a:solidFill>
                            <a:srgbClr val="000000"/>
                          </a:solidFill>
                          <a:latin typeface="+mj-ea"/>
                          <a:ea typeface="+mj-ea"/>
                        </a:rPr>
                        <a:t>內容說明</a:t>
                      </a:r>
                    </a:p>
                  </a:txBody>
                  <a:tcPr anchor="ctr">
                    <a:solidFill>
                      <a:schemeClr val="tx1">
                        <a:lumMod val="20000"/>
                        <a:lumOff val="80000"/>
                      </a:schemeClr>
                    </a:solidFill>
                  </a:tcPr>
                </a:tc>
                <a:tc>
                  <a:txBody>
                    <a:bodyPr/>
                    <a:lstStyle/>
                    <a:p>
                      <a:r>
                        <a:rPr lang="zh-TW" altLang="en-US" sz="1600" b="1" dirty="0">
                          <a:solidFill>
                            <a:srgbClr val="000000"/>
                          </a:solidFill>
                          <a:latin typeface="+mj-ea"/>
                          <a:ea typeface="+mj-ea"/>
                        </a:rPr>
                        <a:t>適用人力、設備與系統</a:t>
                      </a:r>
                    </a:p>
                  </a:txBody>
                  <a:tcPr anchor="ctr">
                    <a:solidFill>
                      <a:schemeClr val="tx1">
                        <a:lumMod val="20000"/>
                        <a:lumOff val="80000"/>
                      </a:schemeClr>
                    </a:solidFill>
                  </a:tcPr>
                </a:tc>
                <a:tc>
                  <a:txBody>
                    <a:bodyPr/>
                    <a:lstStyle/>
                    <a:p>
                      <a:r>
                        <a:rPr lang="zh-TW" altLang="en-US" sz="1600" b="1" dirty="0">
                          <a:solidFill>
                            <a:srgbClr val="000000"/>
                          </a:solidFill>
                          <a:latin typeface="+mj-ea"/>
                          <a:ea typeface="+mj-ea"/>
                        </a:rPr>
                        <a:t>資訊安全經費</a:t>
                      </a:r>
                    </a:p>
                  </a:txBody>
                  <a:tcPr anchor="ctr">
                    <a:solidFill>
                      <a:schemeClr val="tx1">
                        <a:lumMod val="20000"/>
                        <a:lumOff val="80000"/>
                      </a:schemeClr>
                    </a:solidFill>
                  </a:tcPr>
                </a:tc>
                <a:extLst>
                  <a:ext uri="{0D108BD9-81ED-4DB2-BD59-A6C34878D82A}">
                    <a16:rowId xmlns:a16="http://schemas.microsoft.com/office/drawing/2014/main" val="2767431904"/>
                  </a:ext>
                </a:extLst>
              </a:tr>
              <a:tr h="370840">
                <a:tc>
                  <a:txBody>
                    <a:bodyPr/>
                    <a:lstStyle/>
                    <a:p>
                      <a:pPr algn="l"/>
                      <a:r>
                        <a:rPr lang="en-US" altLang="zh-TW" sz="1600" dirty="0">
                          <a:solidFill>
                            <a:srgbClr val="FF0000"/>
                          </a:solidFill>
                          <a:highlight>
                            <a:srgbClr val="FFFF00"/>
                          </a:highlight>
                          <a:latin typeface="+mj-ea"/>
                          <a:ea typeface="+mj-ea"/>
                        </a:rPr>
                        <a:t>(</a:t>
                      </a:r>
                      <a:r>
                        <a:rPr lang="zh-TW" altLang="en-US" sz="1600" dirty="0">
                          <a:solidFill>
                            <a:srgbClr val="FF0000"/>
                          </a:solidFill>
                          <a:highlight>
                            <a:srgbClr val="FFFF00"/>
                          </a:highlight>
                          <a:latin typeface="+mj-ea"/>
                          <a:ea typeface="+mj-ea"/>
                        </a:rPr>
                        <a:t>範例</a:t>
                      </a:r>
                      <a:r>
                        <a:rPr lang="en-US" altLang="zh-TW" sz="1600" dirty="0">
                          <a:solidFill>
                            <a:srgbClr val="FF0000"/>
                          </a:solidFill>
                          <a:highlight>
                            <a:srgbClr val="FFFF00"/>
                          </a:highlight>
                          <a:latin typeface="+mj-ea"/>
                          <a:ea typeface="+mj-ea"/>
                        </a:rPr>
                        <a:t>)</a:t>
                      </a:r>
                      <a:r>
                        <a:rPr lang="zh-TW" altLang="en-US" sz="1600" dirty="0">
                          <a:solidFill>
                            <a:srgbClr val="FF0000"/>
                          </a:solidFill>
                          <a:latin typeface="+mj-ea"/>
                          <a:ea typeface="+mj-ea"/>
                        </a:rPr>
                        <a:t>驗證費用</a:t>
                      </a:r>
                    </a:p>
                  </a:txBody>
                  <a:tcPr anchor="ctr"/>
                </a:tc>
                <a:tc>
                  <a:txBody>
                    <a:bodyPr/>
                    <a:lstStyle/>
                    <a:p>
                      <a:pPr algn="l"/>
                      <a:r>
                        <a:rPr lang="zh-TW" altLang="en-US" sz="1600" dirty="0">
                          <a:solidFill>
                            <a:srgbClr val="FF0000"/>
                          </a:solidFill>
                          <a:latin typeface="+mj-ea"/>
                          <a:ea typeface="+mj-ea"/>
                        </a:rPr>
                        <a:t>資訊安全驗證</a:t>
                      </a:r>
                    </a:p>
                  </a:txBody>
                  <a:tcPr anchor="ctr"/>
                </a:tc>
                <a:tc>
                  <a:txBody>
                    <a:bodyPr/>
                    <a:lstStyle/>
                    <a:p>
                      <a:pPr algn="l"/>
                      <a:r>
                        <a:rPr lang="zh-TW" altLang="en-US" sz="1600" dirty="0">
                          <a:solidFill>
                            <a:srgbClr val="FF0000"/>
                          </a:solidFill>
                          <a:latin typeface="+mj-ea"/>
                          <a:ea typeface="+mj-ea"/>
                        </a:rPr>
                        <a:t>資訊安全驗證評估報告</a:t>
                      </a:r>
                    </a:p>
                  </a:txBody>
                  <a:tcPr anchor="ctr"/>
                </a:tc>
                <a:tc>
                  <a:txBody>
                    <a:bodyPr/>
                    <a:lstStyle/>
                    <a:p>
                      <a:pPr algn="l"/>
                      <a:r>
                        <a:rPr lang="zh-TW" altLang="en-US" sz="1600" dirty="0">
                          <a:solidFill>
                            <a:srgbClr val="FF0000"/>
                          </a:solidFill>
                          <a:latin typeface="+mj-ea"/>
                          <a:ea typeface="+mj-ea"/>
                        </a:rPr>
                        <a:t>場域驗證</a:t>
                      </a:r>
                    </a:p>
                  </a:txBody>
                  <a:tcPr anchor="ctr"/>
                </a:tc>
                <a:tc>
                  <a:txBody>
                    <a:bodyPr/>
                    <a:lstStyle/>
                    <a:p>
                      <a:pPr algn="l"/>
                      <a:endParaRPr lang="zh-TW" altLang="en-US" sz="1600" dirty="0">
                        <a:solidFill>
                          <a:srgbClr val="FF0000"/>
                        </a:solidFill>
                        <a:latin typeface="+mj-ea"/>
                        <a:ea typeface="+mj-ea"/>
                      </a:endParaRPr>
                    </a:p>
                  </a:txBody>
                  <a:tcPr anchor="ctr"/>
                </a:tc>
                <a:extLst>
                  <a:ext uri="{0D108BD9-81ED-4DB2-BD59-A6C34878D82A}">
                    <a16:rowId xmlns:a16="http://schemas.microsoft.com/office/drawing/2014/main" val="3026929474"/>
                  </a:ext>
                </a:extLst>
              </a:tr>
              <a:tr h="370840">
                <a:tc>
                  <a:txBody>
                    <a:bodyPr/>
                    <a:lstStyle/>
                    <a:p>
                      <a:pPr algn="l"/>
                      <a:r>
                        <a:rPr lang="en-US" altLang="zh-TW" sz="1600" dirty="0">
                          <a:solidFill>
                            <a:srgbClr val="FF0000"/>
                          </a:solidFill>
                          <a:highlight>
                            <a:srgbClr val="FFFF00"/>
                          </a:highlight>
                          <a:latin typeface="+mj-ea"/>
                          <a:ea typeface="+mj-ea"/>
                        </a:rPr>
                        <a:t>(</a:t>
                      </a:r>
                      <a:r>
                        <a:rPr lang="zh-TW" altLang="en-US" sz="1600" dirty="0">
                          <a:solidFill>
                            <a:srgbClr val="FF0000"/>
                          </a:solidFill>
                          <a:highlight>
                            <a:srgbClr val="FFFF00"/>
                          </a:highlight>
                          <a:latin typeface="+mj-ea"/>
                          <a:ea typeface="+mj-ea"/>
                        </a:rPr>
                        <a:t>範例</a:t>
                      </a:r>
                      <a:r>
                        <a:rPr lang="en-US" altLang="zh-TW" sz="1600" dirty="0">
                          <a:solidFill>
                            <a:srgbClr val="FF0000"/>
                          </a:solidFill>
                          <a:highlight>
                            <a:srgbClr val="FFFF00"/>
                          </a:highlight>
                          <a:latin typeface="+mj-ea"/>
                          <a:ea typeface="+mj-ea"/>
                        </a:rPr>
                        <a:t>)</a:t>
                      </a:r>
                      <a:r>
                        <a:rPr lang="zh-TW" altLang="en-US" sz="1600" dirty="0">
                          <a:solidFill>
                            <a:srgbClr val="FF0000"/>
                          </a:solidFill>
                          <a:latin typeface="+mj-ea"/>
                          <a:ea typeface="+mj-ea"/>
                        </a:rPr>
                        <a:t>研究發展人員之人事費</a:t>
                      </a:r>
                    </a:p>
                  </a:txBody>
                  <a:tcPr anchor="ctr"/>
                </a:tc>
                <a:tc>
                  <a:txBody>
                    <a:bodyPr/>
                    <a:lstStyle/>
                    <a:p>
                      <a:pPr algn="l"/>
                      <a:r>
                        <a:rPr lang="zh-TW" altLang="en-US" sz="1600" dirty="0">
                          <a:solidFill>
                            <a:srgbClr val="FF0000"/>
                          </a:solidFill>
                          <a:latin typeface="+mj-ea"/>
                          <a:ea typeface="+mj-ea"/>
                        </a:rPr>
                        <a:t>系統開發、規劃建置之工程與管理人員</a:t>
                      </a:r>
                    </a:p>
                  </a:txBody>
                  <a:tcPr anchor="ctr"/>
                </a:tc>
                <a:tc>
                  <a:txBody>
                    <a:bodyPr/>
                    <a:lstStyle/>
                    <a:p>
                      <a:pPr algn="l"/>
                      <a:r>
                        <a:rPr lang="zh-TW" altLang="en-US" sz="1600" dirty="0">
                          <a:solidFill>
                            <a:srgbClr val="FF0000"/>
                          </a:solidFill>
                          <a:latin typeface="+mj-ea"/>
                          <a:ea typeface="+mj-ea"/>
                        </a:rPr>
                        <a:t>伺服器、網路安全維護</a:t>
                      </a:r>
                    </a:p>
                  </a:txBody>
                  <a:tcPr anchor="ctr"/>
                </a:tc>
                <a:tc>
                  <a:txBody>
                    <a:bodyPr/>
                    <a:lstStyle/>
                    <a:p>
                      <a:pPr algn="l"/>
                      <a:r>
                        <a:rPr lang="zh-TW" altLang="en-US" sz="1600" dirty="0">
                          <a:solidFill>
                            <a:srgbClr val="FF0000"/>
                          </a:solidFill>
                          <a:latin typeface="+mj-ea"/>
                          <a:ea typeface="+mj-ea"/>
                        </a:rPr>
                        <a:t>系統建置</a:t>
                      </a:r>
                    </a:p>
                  </a:txBody>
                  <a:tcPr anchor="ctr"/>
                </a:tc>
                <a:tc>
                  <a:txBody>
                    <a:bodyPr/>
                    <a:lstStyle/>
                    <a:p>
                      <a:pPr algn="l"/>
                      <a:endParaRPr lang="zh-TW" altLang="en-US" sz="1600" dirty="0">
                        <a:solidFill>
                          <a:srgbClr val="FF0000"/>
                        </a:solidFill>
                        <a:latin typeface="+mj-ea"/>
                        <a:ea typeface="+mj-ea"/>
                      </a:endParaRPr>
                    </a:p>
                  </a:txBody>
                  <a:tcPr anchor="ctr"/>
                </a:tc>
                <a:extLst>
                  <a:ext uri="{0D108BD9-81ED-4DB2-BD59-A6C34878D82A}">
                    <a16:rowId xmlns:a16="http://schemas.microsoft.com/office/drawing/2014/main" val="308586290"/>
                  </a:ext>
                </a:extLst>
              </a:tr>
              <a:tr h="392274">
                <a:tc gridSpan="4">
                  <a:txBody>
                    <a:bodyPr/>
                    <a:lstStyle/>
                    <a:p>
                      <a:pPr algn="l"/>
                      <a:r>
                        <a:rPr lang="zh-TW" altLang="en-US" sz="1600" dirty="0">
                          <a:solidFill>
                            <a:srgbClr val="000000"/>
                          </a:solidFill>
                          <a:latin typeface="+mj-ea"/>
                          <a:ea typeface="+mj-ea"/>
                        </a:rPr>
                        <a:t>資訊安全經費合計 </a:t>
                      </a:r>
                      <a:r>
                        <a:rPr lang="en-US" altLang="zh-TW" sz="1600" dirty="0">
                          <a:solidFill>
                            <a:srgbClr val="000000"/>
                          </a:solidFill>
                          <a:latin typeface="+mj-ea"/>
                          <a:ea typeface="+mj-ea"/>
                        </a:rPr>
                        <a:t>=</a:t>
                      </a:r>
                      <a:r>
                        <a:rPr lang="zh-TW" altLang="en-US" sz="1600" dirty="0">
                          <a:solidFill>
                            <a:srgbClr val="000000"/>
                          </a:solidFill>
                          <a:latin typeface="+mj-ea"/>
                          <a:ea typeface="+mj-ea"/>
                        </a:rPr>
                        <a:t> </a:t>
                      </a:r>
                      <a:r>
                        <a:rPr lang="en-US" altLang="zh-TW" sz="1600" dirty="0">
                          <a:solidFill>
                            <a:srgbClr val="000000"/>
                          </a:solidFill>
                          <a:latin typeface="+mj-ea"/>
                          <a:ea typeface="+mj-ea"/>
                        </a:rPr>
                        <a:t>(A)</a:t>
                      </a:r>
                      <a:r>
                        <a:rPr lang="zh-TW" altLang="en-US" sz="1600" dirty="0">
                          <a:solidFill>
                            <a:srgbClr val="000000"/>
                          </a:solidFill>
                          <a:latin typeface="+mj-ea"/>
                          <a:ea typeface="+mj-ea"/>
                        </a:rPr>
                        <a:t> </a:t>
                      </a:r>
                    </a:p>
                  </a:txBody>
                  <a:tcPr anchor="ctr"/>
                </a:tc>
                <a:tc hMerge="1">
                  <a:txBody>
                    <a:bodyPr/>
                    <a:lstStyle/>
                    <a:p>
                      <a:endParaRPr lang="zh-TW" altLang="en-US" sz="1600">
                        <a:solidFill>
                          <a:srgbClr val="000000"/>
                        </a:solidFill>
                        <a:latin typeface="+mj-ea"/>
                        <a:ea typeface="+mj-ea"/>
                      </a:endParaRPr>
                    </a:p>
                  </a:txBody>
                  <a:tcPr anchor="ctr"/>
                </a:tc>
                <a:tc hMerge="1">
                  <a:txBody>
                    <a:bodyPr/>
                    <a:lstStyle/>
                    <a:p>
                      <a:endParaRPr lang="zh-TW" altLang="en-US" sz="1600">
                        <a:solidFill>
                          <a:srgbClr val="000000"/>
                        </a:solidFill>
                        <a:latin typeface="+mj-ea"/>
                        <a:ea typeface="+mj-ea"/>
                      </a:endParaRPr>
                    </a:p>
                  </a:txBody>
                  <a:tcPr anchor="ctr"/>
                </a:tc>
                <a:tc hMerge="1">
                  <a:txBody>
                    <a:bodyPr/>
                    <a:lstStyle/>
                    <a:p>
                      <a:endParaRPr lang="zh-TW" altLang="en-US" sz="1600">
                        <a:solidFill>
                          <a:srgbClr val="000000"/>
                        </a:solidFill>
                        <a:latin typeface="+mj-ea"/>
                        <a:ea typeface="+mj-ea"/>
                      </a:endParaRPr>
                    </a:p>
                  </a:txBody>
                  <a:tcPr anchor="ctr"/>
                </a:tc>
                <a:tc>
                  <a:txBody>
                    <a:bodyPr/>
                    <a:lstStyle/>
                    <a:p>
                      <a:endParaRPr lang="zh-TW" altLang="en-US" sz="1600" dirty="0">
                        <a:solidFill>
                          <a:srgbClr val="000000"/>
                        </a:solidFill>
                        <a:latin typeface="+mj-ea"/>
                        <a:ea typeface="+mj-ea"/>
                      </a:endParaRPr>
                    </a:p>
                  </a:txBody>
                  <a:tcPr anchor="ctr"/>
                </a:tc>
                <a:extLst>
                  <a:ext uri="{0D108BD9-81ED-4DB2-BD59-A6C34878D82A}">
                    <a16:rowId xmlns:a16="http://schemas.microsoft.com/office/drawing/2014/main" val="4003495820"/>
                  </a:ext>
                </a:extLst>
              </a:tr>
              <a:tr h="370840">
                <a:tc gridSpan="4">
                  <a:txBody>
                    <a:bodyPr/>
                    <a:lstStyle/>
                    <a:p>
                      <a:pPr algn="l"/>
                      <a:r>
                        <a:rPr lang="zh-TW" altLang="en-US" sz="1600" dirty="0">
                          <a:solidFill>
                            <a:srgbClr val="000000"/>
                          </a:solidFill>
                          <a:latin typeface="+mj-ea"/>
                          <a:ea typeface="+mj-ea"/>
                        </a:rPr>
                        <a:t>計畫總經費 </a:t>
                      </a:r>
                      <a:r>
                        <a:rPr lang="en-US" altLang="zh-TW" sz="1600" dirty="0">
                          <a:solidFill>
                            <a:srgbClr val="000000"/>
                          </a:solidFill>
                          <a:latin typeface="+mj-ea"/>
                          <a:ea typeface="+mj-ea"/>
                        </a:rPr>
                        <a:t>(</a:t>
                      </a:r>
                      <a:r>
                        <a:rPr lang="zh-TW" altLang="en-US" sz="1600" dirty="0">
                          <a:solidFill>
                            <a:srgbClr val="000000"/>
                          </a:solidFill>
                          <a:latin typeface="+mj-ea"/>
                          <a:ea typeface="+mj-ea"/>
                        </a:rPr>
                        <a:t>自籌款</a:t>
                      </a:r>
                      <a:r>
                        <a:rPr lang="en-US" altLang="zh-TW" sz="1600" dirty="0">
                          <a:solidFill>
                            <a:srgbClr val="000000"/>
                          </a:solidFill>
                          <a:latin typeface="+mj-ea"/>
                          <a:ea typeface="+mj-ea"/>
                        </a:rPr>
                        <a:t>+</a:t>
                      </a:r>
                      <a:r>
                        <a:rPr lang="zh-TW" altLang="en-US" sz="1600" dirty="0">
                          <a:solidFill>
                            <a:srgbClr val="000000"/>
                          </a:solidFill>
                          <a:latin typeface="+mj-ea"/>
                          <a:ea typeface="+mj-ea"/>
                        </a:rPr>
                        <a:t>補助款</a:t>
                      </a:r>
                      <a:r>
                        <a:rPr lang="en-US" altLang="zh-TW" sz="1600" dirty="0">
                          <a:solidFill>
                            <a:srgbClr val="000000"/>
                          </a:solidFill>
                          <a:latin typeface="+mj-ea"/>
                          <a:ea typeface="+mj-ea"/>
                        </a:rPr>
                        <a:t>) = (B)</a:t>
                      </a:r>
                      <a:endParaRPr lang="zh-TW" altLang="en-US" sz="1600" dirty="0">
                        <a:solidFill>
                          <a:srgbClr val="000000"/>
                        </a:solidFill>
                        <a:latin typeface="+mj-ea"/>
                        <a:ea typeface="+mj-ea"/>
                      </a:endParaRPr>
                    </a:p>
                  </a:txBody>
                  <a:tcPr anchor="ctr"/>
                </a:tc>
                <a:tc hMerge="1">
                  <a:txBody>
                    <a:bodyPr/>
                    <a:lstStyle/>
                    <a:p>
                      <a:endParaRPr lang="zh-TW" altLang="en-US" sz="1600">
                        <a:solidFill>
                          <a:srgbClr val="000000"/>
                        </a:solidFill>
                        <a:latin typeface="+mj-ea"/>
                        <a:ea typeface="+mj-ea"/>
                      </a:endParaRPr>
                    </a:p>
                  </a:txBody>
                  <a:tcPr anchor="ctr"/>
                </a:tc>
                <a:tc hMerge="1">
                  <a:txBody>
                    <a:bodyPr/>
                    <a:lstStyle/>
                    <a:p>
                      <a:endParaRPr lang="zh-TW" altLang="en-US" sz="1600">
                        <a:solidFill>
                          <a:srgbClr val="000000"/>
                        </a:solidFill>
                        <a:latin typeface="+mj-ea"/>
                        <a:ea typeface="+mj-ea"/>
                      </a:endParaRPr>
                    </a:p>
                  </a:txBody>
                  <a:tcPr anchor="ctr"/>
                </a:tc>
                <a:tc hMerge="1">
                  <a:txBody>
                    <a:bodyPr/>
                    <a:lstStyle/>
                    <a:p>
                      <a:endParaRPr lang="zh-TW" altLang="en-US" sz="1600">
                        <a:solidFill>
                          <a:srgbClr val="000000"/>
                        </a:solidFill>
                        <a:latin typeface="+mj-ea"/>
                        <a:ea typeface="+mj-ea"/>
                      </a:endParaRPr>
                    </a:p>
                  </a:txBody>
                  <a:tcPr anchor="ctr"/>
                </a:tc>
                <a:tc>
                  <a:txBody>
                    <a:bodyPr/>
                    <a:lstStyle/>
                    <a:p>
                      <a:endParaRPr lang="zh-TW" altLang="en-US" sz="1600" dirty="0">
                        <a:solidFill>
                          <a:srgbClr val="000000"/>
                        </a:solidFill>
                        <a:latin typeface="+mj-ea"/>
                        <a:ea typeface="+mj-ea"/>
                      </a:endParaRPr>
                    </a:p>
                  </a:txBody>
                  <a:tcPr anchor="ctr"/>
                </a:tc>
                <a:extLst>
                  <a:ext uri="{0D108BD9-81ED-4DB2-BD59-A6C34878D82A}">
                    <a16:rowId xmlns:a16="http://schemas.microsoft.com/office/drawing/2014/main" val="1408626304"/>
                  </a:ext>
                </a:extLst>
              </a:tr>
              <a:tr h="370840">
                <a:tc gridSpan="4">
                  <a:txBody>
                    <a:bodyPr/>
                    <a:lstStyle/>
                    <a:p>
                      <a:pPr algn="l"/>
                      <a:r>
                        <a:rPr lang="zh-TW" altLang="en-US" sz="1600" dirty="0">
                          <a:solidFill>
                            <a:srgbClr val="000000"/>
                          </a:solidFill>
                          <a:latin typeface="+mj-ea"/>
                          <a:ea typeface="+mj-ea"/>
                        </a:rPr>
                        <a:t>資訊安全經費佔總經費之比率</a:t>
                      </a:r>
                      <a:r>
                        <a:rPr lang="en-US" altLang="zh-TW" sz="1600" dirty="0">
                          <a:solidFill>
                            <a:srgbClr val="000000"/>
                          </a:solidFill>
                          <a:latin typeface="+mj-ea"/>
                          <a:ea typeface="+mj-ea"/>
                        </a:rPr>
                        <a:t>=(A) / (B)</a:t>
                      </a:r>
                      <a:endParaRPr lang="zh-TW" altLang="en-US" sz="1600" dirty="0">
                        <a:solidFill>
                          <a:srgbClr val="000000"/>
                        </a:solidFill>
                        <a:latin typeface="+mj-ea"/>
                        <a:ea typeface="+mj-ea"/>
                      </a:endParaRPr>
                    </a:p>
                  </a:txBody>
                  <a:tcPr anchor="ctr">
                    <a:solidFill>
                      <a:srgbClr val="FFFFCC"/>
                    </a:solidFill>
                  </a:tcPr>
                </a:tc>
                <a:tc hMerge="1">
                  <a:txBody>
                    <a:bodyPr/>
                    <a:lstStyle/>
                    <a:p>
                      <a:endParaRPr lang="zh-TW" altLang="en-US" sz="1600">
                        <a:solidFill>
                          <a:srgbClr val="000000"/>
                        </a:solidFill>
                        <a:latin typeface="+mj-ea"/>
                        <a:ea typeface="+mj-ea"/>
                      </a:endParaRPr>
                    </a:p>
                  </a:txBody>
                  <a:tcPr anchor="ctr"/>
                </a:tc>
                <a:tc hMerge="1">
                  <a:txBody>
                    <a:bodyPr/>
                    <a:lstStyle/>
                    <a:p>
                      <a:endParaRPr lang="zh-TW" altLang="en-US" sz="1600">
                        <a:solidFill>
                          <a:srgbClr val="000000"/>
                        </a:solidFill>
                        <a:latin typeface="+mj-ea"/>
                        <a:ea typeface="+mj-ea"/>
                      </a:endParaRPr>
                    </a:p>
                  </a:txBody>
                  <a:tcPr anchor="ctr"/>
                </a:tc>
                <a:tc hMerge="1">
                  <a:txBody>
                    <a:bodyPr/>
                    <a:lstStyle/>
                    <a:p>
                      <a:endParaRPr lang="zh-TW" altLang="en-US" sz="1600">
                        <a:solidFill>
                          <a:srgbClr val="000000"/>
                        </a:solidFill>
                        <a:latin typeface="+mj-ea"/>
                        <a:ea typeface="+mj-ea"/>
                      </a:endParaRPr>
                    </a:p>
                  </a:txBody>
                  <a:tcPr anchor="ctr"/>
                </a:tc>
                <a:tc>
                  <a:txBody>
                    <a:bodyPr/>
                    <a:lstStyle/>
                    <a:p>
                      <a:endParaRPr lang="zh-TW" altLang="en-US" sz="1600" dirty="0">
                        <a:solidFill>
                          <a:srgbClr val="000000"/>
                        </a:solidFill>
                        <a:latin typeface="+mj-ea"/>
                        <a:ea typeface="+mj-ea"/>
                      </a:endParaRPr>
                    </a:p>
                  </a:txBody>
                  <a:tcPr anchor="ctr">
                    <a:solidFill>
                      <a:srgbClr val="FFFFCC"/>
                    </a:solidFill>
                  </a:tcPr>
                </a:tc>
                <a:extLst>
                  <a:ext uri="{0D108BD9-81ED-4DB2-BD59-A6C34878D82A}">
                    <a16:rowId xmlns:a16="http://schemas.microsoft.com/office/drawing/2014/main" val="4233260007"/>
                  </a:ext>
                </a:extLst>
              </a:tr>
            </a:tbl>
          </a:graphicData>
        </a:graphic>
      </p:graphicFrame>
      <p:sp>
        <p:nvSpPr>
          <p:cNvPr id="11" name="文字方塊 10">
            <a:extLst>
              <a:ext uri="{FF2B5EF4-FFF2-40B4-BE49-F238E27FC236}">
                <a16:creationId xmlns:a16="http://schemas.microsoft.com/office/drawing/2014/main" id="{D6332E5E-3B76-4FE6-833F-9A8AE004829E}"/>
              </a:ext>
            </a:extLst>
          </p:cNvPr>
          <p:cNvSpPr txBox="1"/>
          <p:nvPr/>
        </p:nvSpPr>
        <p:spPr>
          <a:xfrm>
            <a:off x="9691158" y="2457867"/>
            <a:ext cx="193040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TW" altLang="en-US" sz="1800" b="1" dirty="0">
                <a:latin typeface="微軟正黑體" panose="020B0604030504040204" pitchFamily="34" charset="-120"/>
                <a:ea typeface="微軟正黑體" panose="020B0604030504040204" pitchFamily="34" charset="-120"/>
              </a:rPr>
              <a:t>金額單位：仟元</a:t>
            </a:r>
          </a:p>
        </p:txBody>
      </p:sp>
      <p:sp>
        <p:nvSpPr>
          <p:cNvPr id="12" name="矩形 11">
            <a:extLst>
              <a:ext uri="{FF2B5EF4-FFF2-40B4-BE49-F238E27FC236}">
                <a16:creationId xmlns:a16="http://schemas.microsoft.com/office/drawing/2014/main" id="{54CED841-C3DE-44EF-90DA-730B02242537}"/>
              </a:ext>
            </a:extLst>
          </p:cNvPr>
          <p:cNvSpPr/>
          <p:nvPr/>
        </p:nvSpPr>
        <p:spPr>
          <a:xfrm>
            <a:off x="3943349" y="1559792"/>
            <a:ext cx="7862891" cy="584775"/>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mj-ea"/>
                <a:ea typeface="+mj-ea"/>
              </a:rPr>
              <a:t>撰寫方向建議：</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請敘明是由企業自辦或委外，並將各經費中與資訊安全相關項目經費分項列出， 並計算資安經費總額：ＯＯＯ千元（佔總經費Ｏ</a:t>
            </a:r>
            <a:r>
              <a:rPr lang="en-US" altLang="zh-TW"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3055581023"/>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E35DAF8D-DD4D-4E75-B04B-E2287B54B5F8}"/>
              </a:ext>
            </a:extLst>
          </p:cNvPr>
          <p:cNvSpPr>
            <a:spLocks noGrp="1"/>
          </p:cNvSpPr>
          <p:nvPr>
            <p:ph type="sldNum" sz="quarter" idx="2"/>
          </p:nvPr>
        </p:nvSpPr>
        <p:spPr/>
        <p:txBody>
          <a:bodyPr/>
          <a:lstStyle/>
          <a:p>
            <a:fld id="{86CB4B4D-7CA3-9044-876B-883B54F8677D}" type="slidenum">
              <a:rPr lang="en-US" altLang="zh-TW" smtClean="0"/>
              <a:pPr/>
              <a:t>11</a:t>
            </a:fld>
            <a:endParaRPr lang="en-US" altLang="zh-TW"/>
          </a:p>
        </p:txBody>
      </p:sp>
      <p:sp>
        <p:nvSpPr>
          <p:cNvPr id="5" name="標題 1">
            <a:extLst>
              <a:ext uri="{FF2B5EF4-FFF2-40B4-BE49-F238E27FC236}">
                <a16:creationId xmlns:a16="http://schemas.microsoft.com/office/drawing/2014/main" id="{8802FE98-B8B1-41F7-8324-8A136DFA0093}"/>
              </a:ext>
            </a:extLst>
          </p:cNvPr>
          <p:cNvSpPr txBox="1">
            <a:spLocks/>
          </p:cNvSpPr>
          <p:nvPr/>
        </p:nvSpPr>
        <p:spPr>
          <a:xfrm>
            <a:off x="1981200" y="202630"/>
            <a:ext cx="8229600" cy="922114"/>
          </a:xfrm>
          <a:prstGeom prst="rect">
            <a:avLst/>
          </a:prstGeom>
        </p:spPr>
        <p:txBody>
          <a:bodyPr vert="horz" lIns="91440" tIns="45720" rIns="91440" bIns="45720" rtlCol="0" anchor="ctr">
            <a:normAutofit/>
          </a:bodyPr>
          <a:lstStyle>
            <a:defPPr>
              <a:defRPr lang="zh-TW"/>
            </a:defPPr>
            <a:lvl1pPr lvl="0" algn="ctr">
              <a:spcBef>
                <a:spcPct val="0"/>
              </a:spcBef>
              <a:defRPr sz="3600" b="1">
                <a:solidFill>
                  <a:srgbClr val="C00000"/>
                </a:solidFill>
                <a:latin typeface="微軟正黑體" panose="020B0604030504040204" pitchFamily="34" charset="-120"/>
                <a:ea typeface="微軟正黑體" panose="020B0604030504040204" pitchFamily="34" charset="-120"/>
              </a:defRPr>
            </a:lvl1pPr>
          </a:lstStyle>
          <a:p>
            <a:r>
              <a:rPr lang="zh-TW" altLang="en-US" sz="4000" dirty="0"/>
              <a:t>貮、計畫內容及實施方法</a:t>
            </a:r>
          </a:p>
        </p:txBody>
      </p:sp>
      <p:sp>
        <p:nvSpPr>
          <p:cNvPr id="7" name="文字方塊 6">
            <a:extLst>
              <a:ext uri="{FF2B5EF4-FFF2-40B4-BE49-F238E27FC236}">
                <a16:creationId xmlns:a16="http://schemas.microsoft.com/office/drawing/2014/main" id="{D80D3124-27BC-4AC1-A903-D600DDD31D16}"/>
              </a:ext>
            </a:extLst>
          </p:cNvPr>
          <p:cNvSpPr txBox="1"/>
          <p:nvPr/>
        </p:nvSpPr>
        <p:spPr>
          <a:xfrm>
            <a:off x="889000" y="1326235"/>
            <a:ext cx="4631267"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2" indent="0" algn="l">
              <a:spcBef>
                <a:spcPts val="200"/>
              </a:spcBef>
            </a:pPr>
            <a:r>
              <a:rPr lang="zh-TW" altLang="en-US" sz="2800" b="1" dirty="0">
                <a:solidFill>
                  <a:srgbClr val="002060"/>
                </a:solidFill>
                <a:latin typeface="微軟正黑體" panose="020B0604030504040204" pitchFamily="34" charset="-120"/>
                <a:ea typeface="微軟正黑體" panose="020B0604030504040204" pitchFamily="34" charset="-120"/>
              </a:rPr>
              <a:t>四、計畫執行時程及查核點</a:t>
            </a:r>
            <a:endParaRPr lang="en-US" altLang="zh-TW" sz="2800" b="1" dirty="0">
              <a:solidFill>
                <a:srgbClr val="002060"/>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AFAD622A-8A7F-44E9-9695-C5BE57262D33}"/>
              </a:ext>
            </a:extLst>
          </p:cNvPr>
          <p:cNvSpPr/>
          <p:nvPr/>
        </p:nvSpPr>
        <p:spPr>
          <a:xfrm>
            <a:off x="2143125" y="2003868"/>
            <a:ext cx="4714876" cy="338554"/>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撰寫方向建議：請一頁重點呈現。</a:t>
            </a:r>
            <a:endPar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5906357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B59D3974-78A5-2D84-282C-257C0FE87CAE}"/>
              </a:ext>
            </a:extLst>
          </p:cNvPr>
          <p:cNvSpPr>
            <a:spLocks noGrp="1"/>
          </p:cNvSpPr>
          <p:nvPr>
            <p:ph type="sldNum" sz="quarter" idx="2"/>
          </p:nvPr>
        </p:nvSpPr>
        <p:spPr/>
        <p:txBody>
          <a:bodyPr/>
          <a:lstStyle/>
          <a:p>
            <a:fld id="{86CB4B4D-7CA3-9044-876B-883B54F8677D}" type="slidenum">
              <a:rPr lang="en-US" altLang="zh-TW" smtClean="0"/>
              <a:pPr/>
              <a:t>12</a:t>
            </a:fld>
            <a:endParaRPr lang="en-US" altLang="zh-TW"/>
          </a:p>
        </p:txBody>
      </p:sp>
      <p:sp>
        <p:nvSpPr>
          <p:cNvPr id="5" name="標題 1">
            <a:extLst>
              <a:ext uri="{FF2B5EF4-FFF2-40B4-BE49-F238E27FC236}">
                <a16:creationId xmlns:a16="http://schemas.microsoft.com/office/drawing/2014/main" id="{66B1D633-19C7-5006-343C-89F13EA19F99}"/>
              </a:ext>
            </a:extLst>
          </p:cNvPr>
          <p:cNvSpPr txBox="1">
            <a:spLocks/>
          </p:cNvSpPr>
          <p:nvPr/>
        </p:nvSpPr>
        <p:spPr>
          <a:xfrm>
            <a:off x="1981200" y="244204"/>
            <a:ext cx="8229600" cy="922114"/>
          </a:xfrm>
          <a:prstGeom prst="rect">
            <a:avLst/>
          </a:prstGeom>
        </p:spPr>
        <p:txBody>
          <a:bodyPr vert="horz" lIns="91440" tIns="45720" rIns="91440" bIns="45720" rtlCol="0" anchor="ctr">
            <a:normAutofit/>
          </a:bodyPr>
          <a:lstStyle>
            <a:defPPr>
              <a:defRPr lang="zh-TW"/>
            </a:defPPr>
            <a:lvl1pPr lvl="0" algn="ctr">
              <a:spcBef>
                <a:spcPct val="0"/>
              </a:spcBef>
              <a:defRPr sz="3600" b="1">
                <a:solidFill>
                  <a:srgbClr val="C00000"/>
                </a:solidFill>
                <a:latin typeface="微軟正黑體" panose="020B0604030504040204" pitchFamily="34" charset="-120"/>
                <a:ea typeface="微軟正黑體" panose="020B0604030504040204" pitchFamily="34" charset="-120"/>
              </a:defRPr>
            </a:lvl1pPr>
          </a:lstStyle>
          <a:p>
            <a:r>
              <a:rPr lang="zh-TW" altLang="en-US" sz="4000" dirty="0"/>
              <a:t>參、技術應用及場域規劃</a:t>
            </a:r>
          </a:p>
        </p:txBody>
      </p:sp>
      <p:sp>
        <p:nvSpPr>
          <p:cNvPr id="6" name="矩形 5">
            <a:extLst>
              <a:ext uri="{FF2B5EF4-FFF2-40B4-BE49-F238E27FC236}">
                <a16:creationId xmlns:a16="http://schemas.microsoft.com/office/drawing/2014/main" id="{8A87A81D-A133-4125-A7AF-59846EA0936E}"/>
              </a:ext>
            </a:extLst>
          </p:cNvPr>
          <p:cNvSpPr/>
          <p:nvPr/>
        </p:nvSpPr>
        <p:spPr>
          <a:xfrm>
            <a:off x="1732490" y="1245048"/>
            <a:ext cx="8943975" cy="584775"/>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說明具備未來應用於解決國防、軍事相關領域挑戰議題之濳力，且提出產品技術研發路程與未來軍民通用場域驗證之規劃。 </a:t>
            </a:r>
          </a:p>
        </p:txBody>
      </p:sp>
    </p:spTree>
    <p:extLst>
      <p:ext uri="{BB962C8B-B14F-4D97-AF65-F5344CB8AC3E}">
        <p14:creationId xmlns:p14="http://schemas.microsoft.com/office/powerpoint/2010/main" val="84944131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B59D3974-78A5-2D84-282C-257C0FE87CAE}"/>
              </a:ext>
            </a:extLst>
          </p:cNvPr>
          <p:cNvSpPr>
            <a:spLocks noGrp="1"/>
          </p:cNvSpPr>
          <p:nvPr>
            <p:ph type="sldNum" sz="quarter" idx="2"/>
          </p:nvPr>
        </p:nvSpPr>
        <p:spPr/>
        <p:txBody>
          <a:bodyPr/>
          <a:lstStyle/>
          <a:p>
            <a:fld id="{86CB4B4D-7CA3-9044-876B-883B54F8677D}" type="slidenum">
              <a:rPr lang="en-US" altLang="zh-TW" smtClean="0"/>
              <a:pPr/>
              <a:t>13</a:t>
            </a:fld>
            <a:endParaRPr lang="en-US" altLang="zh-TW"/>
          </a:p>
        </p:txBody>
      </p:sp>
      <p:sp>
        <p:nvSpPr>
          <p:cNvPr id="5" name="標題 1">
            <a:extLst>
              <a:ext uri="{FF2B5EF4-FFF2-40B4-BE49-F238E27FC236}">
                <a16:creationId xmlns:a16="http://schemas.microsoft.com/office/drawing/2014/main" id="{66B1D633-19C7-5006-343C-89F13EA19F99}"/>
              </a:ext>
            </a:extLst>
          </p:cNvPr>
          <p:cNvSpPr txBox="1">
            <a:spLocks/>
          </p:cNvSpPr>
          <p:nvPr/>
        </p:nvSpPr>
        <p:spPr>
          <a:xfrm>
            <a:off x="1981200" y="265785"/>
            <a:ext cx="8229600" cy="922114"/>
          </a:xfrm>
          <a:prstGeom prst="rect">
            <a:avLst/>
          </a:prstGeom>
        </p:spPr>
        <p:txBody>
          <a:bodyPr vert="horz" lIns="91440" tIns="45720" rIns="91440" bIns="45720" rtlCol="0" anchor="ctr">
            <a:normAutofit/>
          </a:bodyPr>
          <a:lstStyle>
            <a:defPPr>
              <a:defRPr lang="zh-TW"/>
            </a:defPPr>
            <a:lvl1pPr lvl="0" algn="ctr">
              <a:spcBef>
                <a:spcPct val="0"/>
              </a:spcBef>
              <a:defRPr sz="3600" b="1">
                <a:solidFill>
                  <a:srgbClr val="C00000"/>
                </a:solidFill>
                <a:latin typeface="微軟正黑體" panose="020B0604030504040204" pitchFamily="34" charset="-120"/>
                <a:ea typeface="微軟正黑體" panose="020B0604030504040204" pitchFamily="34" charset="-120"/>
              </a:defRPr>
            </a:lvl1pPr>
          </a:lstStyle>
          <a:p>
            <a:r>
              <a:rPr lang="zh-TW" altLang="en-US" sz="4000" dirty="0"/>
              <a:t>肆、預期效益說明</a:t>
            </a:r>
          </a:p>
        </p:txBody>
      </p:sp>
      <p:sp>
        <p:nvSpPr>
          <p:cNvPr id="6" name="矩形 5">
            <a:extLst>
              <a:ext uri="{FF2B5EF4-FFF2-40B4-BE49-F238E27FC236}">
                <a16:creationId xmlns:a16="http://schemas.microsoft.com/office/drawing/2014/main" id="{8A87A81D-A133-4125-A7AF-59846EA0936E}"/>
              </a:ext>
            </a:extLst>
          </p:cNvPr>
          <p:cNvSpPr/>
          <p:nvPr/>
        </p:nvSpPr>
        <p:spPr>
          <a:xfrm>
            <a:off x="1748366" y="1187899"/>
            <a:ext cx="8943975" cy="584775"/>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技術明顯創新突破成效，如何補足或加強產業缺口形成解決方案及解決潛在國防、軍事資安議題之應用效益及</a:t>
            </a:r>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說明如何銜接次年度主題型徵案技術主題範疇、場域應用。</a:t>
            </a:r>
          </a:p>
        </p:txBody>
      </p:sp>
    </p:spTree>
    <p:extLst>
      <p:ext uri="{BB962C8B-B14F-4D97-AF65-F5344CB8AC3E}">
        <p14:creationId xmlns:p14="http://schemas.microsoft.com/office/powerpoint/2010/main" val="904288620"/>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2"/>
          </p:nvPr>
        </p:nvSpPr>
        <p:spPr/>
        <p:txBody>
          <a:bodyPr/>
          <a:lstStyle/>
          <a:p>
            <a:fld id="{86CB4B4D-7CA3-9044-876B-883B54F8677D}" type="slidenum">
              <a:rPr lang="en-US" altLang="zh-TW" smtClean="0"/>
              <a:pPr/>
              <a:t>14</a:t>
            </a:fld>
            <a:endParaRPr lang="en-US" altLang="zh-TW"/>
          </a:p>
        </p:txBody>
      </p:sp>
      <p:sp>
        <p:nvSpPr>
          <p:cNvPr id="6" name="文字方塊 5"/>
          <p:cNvSpPr txBox="1"/>
          <p:nvPr/>
        </p:nvSpPr>
        <p:spPr>
          <a:xfrm>
            <a:off x="495615" y="370308"/>
            <a:ext cx="11379497"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2438338"/>
            <a:r>
              <a:rPr lang="zh-TW" altLang="en-US" sz="4000" b="1" dirty="0">
                <a:solidFill>
                  <a:srgbClr val="C00000"/>
                </a:solidFill>
                <a:latin typeface="微軟正黑體" panose="020B0604030504040204" pitchFamily="34" charset="-120"/>
                <a:ea typeface="微軟正黑體" panose="020B0604030504040204" pitchFamily="34" charset="-120"/>
              </a:rPr>
              <a:t>伍、計畫經費需求</a:t>
            </a:r>
          </a:p>
        </p:txBody>
      </p:sp>
      <p:sp>
        <p:nvSpPr>
          <p:cNvPr id="5" name="矩形 4">
            <a:extLst>
              <a:ext uri="{FF2B5EF4-FFF2-40B4-BE49-F238E27FC236}">
                <a16:creationId xmlns:a16="http://schemas.microsoft.com/office/drawing/2014/main" id="{3063B897-69C9-47BF-8E26-9B52F5A3D632}"/>
              </a:ext>
            </a:extLst>
          </p:cNvPr>
          <p:cNvSpPr/>
          <p:nvPr/>
        </p:nvSpPr>
        <p:spPr>
          <a:xfrm>
            <a:off x="3971924" y="1286323"/>
            <a:ext cx="4714876" cy="338554"/>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撰寫方向建議：請一頁重點呈現。</a:t>
            </a:r>
            <a:endPar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388579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2"/>
          </p:nvPr>
        </p:nvSpPr>
        <p:spPr/>
        <p:txBody>
          <a:bodyPr/>
          <a:lstStyle/>
          <a:p>
            <a:fld id="{86CB4B4D-7CA3-9044-876B-883B54F8677D}" type="slidenum">
              <a:rPr lang="en-US" altLang="zh-TW" smtClean="0"/>
              <a:pPr/>
              <a:t>15</a:t>
            </a:fld>
            <a:endParaRPr lang="en-US" altLang="zh-TW"/>
          </a:p>
        </p:txBody>
      </p:sp>
      <p:sp>
        <p:nvSpPr>
          <p:cNvPr id="5" name="文字方塊 4">
            <a:extLst>
              <a:ext uri="{FF2B5EF4-FFF2-40B4-BE49-F238E27FC236}">
                <a16:creationId xmlns:a16="http://schemas.microsoft.com/office/drawing/2014/main" id="{79182B44-C7B3-4CFB-9D84-F3C9D4C3F248}"/>
              </a:ext>
            </a:extLst>
          </p:cNvPr>
          <p:cNvSpPr txBox="1"/>
          <p:nvPr/>
        </p:nvSpPr>
        <p:spPr>
          <a:xfrm>
            <a:off x="350544" y="395708"/>
            <a:ext cx="11379497"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2438338"/>
            <a:r>
              <a:rPr lang="zh-TW" altLang="en-US" sz="4000" b="1" dirty="0">
                <a:solidFill>
                  <a:srgbClr val="C00000"/>
                </a:solidFill>
                <a:latin typeface="微軟正黑體" panose="020B0604030504040204" pitchFamily="34" charset="-120"/>
                <a:ea typeface="微軟正黑體" panose="020B0604030504040204" pitchFamily="34" charset="-120"/>
              </a:rPr>
              <a:t>附 件</a:t>
            </a:r>
          </a:p>
        </p:txBody>
      </p:sp>
    </p:spTree>
    <p:extLst>
      <p:ext uri="{BB962C8B-B14F-4D97-AF65-F5344CB8AC3E}">
        <p14:creationId xmlns:p14="http://schemas.microsoft.com/office/powerpoint/2010/main" val="3472866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53058" y="2926125"/>
            <a:ext cx="10485883" cy="720000"/>
          </a:xfrm>
        </p:spPr>
        <p:txBody>
          <a:bodyPr/>
          <a:lstStyle/>
          <a:p>
            <a:pPr algn="ctr"/>
            <a:r>
              <a:rPr lang="zh-TW" altLang="en-US" sz="6600" dirty="0">
                <a:latin typeface="微軟正黑體" panose="020B0604030504040204" pitchFamily="34" charset="-120"/>
                <a:ea typeface="微軟正黑體" panose="020B0604030504040204" pitchFamily="34" charset="-120"/>
              </a:rPr>
              <a:t>敬請指教</a:t>
            </a:r>
          </a:p>
        </p:txBody>
      </p:sp>
      <p:sp>
        <p:nvSpPr>
          <p:cNvPr id="4" name="投影片編號版面配置區 3"/>
          <p:cNvSpPr>
            <a:spLocks noGrp="1"/>
          </p:cNvSpPr>
          <p:nvPr>
            <p:ph type="sldNum" sz="quarter" idx="2"/>
          </p:nvPr>
        </p:nvSpPr>
        <p:spPr/>
        <p:txBody>
          <a:bodyPr/>
          <a:lstStyle/>
          <a:p>
            <a:fld id="{86CB4B4D-7CA3-9044-876B-883B54F8677D}" type="slidenum">
              <a:rPr lang="en-US" altLang="zh-TW" smtClean="0"/>
              <a:pPr/>
              <a:t>16</a:t>
            </a:fld>
            <a:endParaRPr lang="en-US" altLang="zh-TW"/>
          </a:p>
        </p:txBody>
      </p:sp>
    </p:spTree>
    <p:extLst>
      <p:ext uri="{BB962C8B-B14F-4D97-AF65-F5344CB8AC3E}">
        <p14:creationId xmlns:p14="http://schemas.microsoft.com/office/powerpoint/2010/main" val="1034274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2"/>
          </p:nvPr>
        </p:nvSpPr>
        <p:spPr/>
        <p:txBody>
          <a:bodyPr/>
          <a:lstStyle/>
          <a:p>
            <a:fld id="{86CB4B4D-7CA3-9044-876B-883B54F8677D}" type="slidenum">
              <a:rPr lang="en-US" altLang="zh-TW" smtClean="0"/>
              <a:pPr/>
              <a:t>2</a:t>
            </a:fld>
            <a:endParaRPr lang="en-US" altLang="zh-TW"/>
          </a:p>
        </p:txBody>
      </p:sp>
      <p:sp>
        <p:nvSpPr>
          <p:cNvPr id="5" name="內容版面配置區 2"/>
          <p:cNvSpPr txBox="1">
            <a:spLocks/>
          </p:cNvSpPr>
          <p:nvPr/>
        </p:nvSpPr>
        <p:spPr>
          <a:xfrm>
            <a:off x="3788086" y="1346527"/>
            <a:ext cx="7033373" cy="440201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Bef>
                <a:spcPts val="600"/>
              </a:spcBef>
            </a:pPr>
            <a:r>
              <a:rPr kumimoji="0" lang="zh-TW" altLang="en-US" sz="2800" b="1" dirty="0">
                <a:solidFill>
                  <a:srgbClr val="002060"/>
                </a:solidFill>
                <a:latin typeface="微軟正黑體" panose="020B0604030504040204" pitchFamily="34" charset="-120"/>
                <a:ea typeface="微軟正黑體" panose="020B0604030504040204" pitchFamily="34" charset="-120"/>
              </a:rPr>
              <a:t>壹、公司概況</a:t>
            </a:r>
            <a:endParaRPr kumimoji="0" lang="en-US" altLang="zh-TW" sz="2800" b="1" dirty="0">
              <a:solidFill>
                <a:srgbClr val="002060"/>
              </a:solidFill>
              <a:latin typeface="微軟正黑體" panose="020B0604030504040204" pitchFamily="34" charset="-120"/>
              <a:ea typeface="微軟正黑體" panose="020B0604030504040204" pitchFamily="34" charset="-120"/>
            </a:endParaRPr>
          </a:p>
          <a:p>
            <a:pPr fontAlgn="auto">
              <a:spcBef>
                <a:spcPts val="600"/>
              </a:spcBef>
            </a:pPr>
            <a:r>
              <a:rPr kumimoji="0" lang="zh-TW" altLang="en-US" sz="2800" b="1" dirty="0">
                <a:solidFill>
                  <a:srgbClr val="002060"/>
                </a:solidFill>
                <a:latin typeface="微軟正黑體" panose="020B0604030504040204" pitchFamily="34" charset="-120"/>
                <a:ea typeface="微軟正黑體" panose="020B0604030504040204" pitchFamily="34" charset="-120"/>
              </a:rPr>
              <a:t>貳、計畫內容</a:t>
            </a:r>
            <a:r>
              <a:rPr lang="zh-TW" altLang="en-US" sz="2800" b="1" dirty="0">
                <a:solidFill>
                  <a:srgbClr val="002060"/>
                </a:solidFill>
                <a:latin typeface="微軟正黑體" panose="020B0604030504040204" pitchFamily="34" charset="-120"/>
                <a:ea typeface="微軟正黑體" panose="020B0604030504040204" pitchFamily="34" charset="-120"/>
              </a:rPr>
              <a:t>及實施方法</a:t>
            </a:r>
            <a:endParaRPr kumimoji="0" lang="en-US" altLang="zh-TW" sz="2800" b="1" dirty="0">
              <a:solidFill>
                <a:srgbClr val="002060"/>
              </a:solidFill>
              <a:latin typeface="微軟正黑體" panose="020B0604030504040204" pitchFamily="34" charset="-120"/>
              <a:ea typeface="微軟正黑體" panose="020B0604030504040204" pitchFamily="34" charset="-120"/>
            </a:endParaRPr>
          </a:p>
          <a:p>
            <a:pPr marL="1200150" lvl="2" indent="-514350">
              <a:spcBef>
                <a:spcPts val="600"/>
              </a:spcBef>
              <a:buFont typeface="+mj-ea"/>
              <a:buAutoNum type="ea1ChtPeriod"/>
            </a:pPr>
            <a:r>
              <a:rPr lang="zh-TW" altLang="en-US" sz="2400" b="1" dirty="0">
                <a:solidFill>
                  <a:srgbClr val="002060"/>
                </a:solidFill>
                <a:latin typeface="微軟正黑體" panose="020B0604030504040204" pitchFamily="34" charset="-120"/>
                <a:ea typeface="微軟正黑體" panose="020B0604030504040204" pitchFamily="34" charset="-120"/>
              </a:rPr>
              <a:t>計畫目標</a:t>
            </a:r>
            <a:endParaRPr lang="en-US" altLang="zh-TW" sz="2400" b="1" dirty="0">
              <a:solidFill>
                <a:srgbClr val="002060"/>
              </a:solidFill>
              <a:latin typeface="微軟正黑體" panose="020B0604030504040204" pitchFamily="34" charset="-120"/>
              <a:ea typeface="微軟正黑體" panose="020B0604030504040204" pitchFamily="34" charset="-120"/>
            </a:endParaRPr>
          </a:p>
          <a:p>
            <a:pPr marL="1200150" lvl="2" indent="-514350">
              <a:spcBef>
                <a:spcPts val="600"/>
              </a:spcBef>
              <a:buFont typeface="+mj-ea"/>
              <a:buAutoNum type="ea1ChtPeriod"/>
            </a:pPr>
            <a:r>
              <a:rPr lang="zh-TW" altLang="en-US" sz="2400" b="1" dirty="0">
                <a:solidFill>
                  <a:srgbClr val="002060"/>
                </a:solidFill>
                <a:latin typeface="微軟正黑體" panose="020B0604030504040204" pitchFamily="34" charset="-120"/>
                <a:ea typeface="微軟正黑體" panose="020B0604030504040204" pitchFamily="34" charset="-120"/>
              </a:rPr>
              <a:t>技術創新性</a:t>
            </a:r>
            <a:endParaRPr lang="en-US" altLang="zh-TW" sz="2400" b="1" dirty="0">
              <a:solidFill>
                <a:srgbClr val="002060"/>
              </a:solidFill>
              <a:latin typeface="微軟正黑體" panose="020B0604030504040204" pitchFamily="34" charset="-120"/>
              <a:ea typeface="微軟正黑體" panose="020B0604030504040204" pitchFamily="34" charset="-120"/>
            </a:endParaRPr>
          </a:p>
          <a:p>
            <a:pPr marL="1200150" lvl="2" indent="-514350">
              <a:spcBef>
                <a:spcPts val="600"/>
              </a:spcBef>
              <a:buFont typeface="+mj-ea"/>
              <a:buAutoNum type="ea1ChtPeriod"/>
            </a:pPr>
            <a:r>
              <a:rPr lang="zh-TW" altLang="en-US" sz="2400" b="1" dirty="0">
                <a:solidFill>
                  <a:srgbClr val="002060"/>
                </a:solidFill>
                <a:latin typeface="微軟正黑體" panose="020B0604030504040204" pitchFamily="34" charset="-120"/>
                <a:ea typeface="微軟正黑體" panose="020B0604030504040204" pitchFamily="34" charset="-120"/>
              </a:rPr>
              <a:t>實施方法</a:t>
            </a:r>
            <a:endParaRPr lang="en-US" altLang="zh-TW" sz="2400" b="1" dirty="0">
              <a:solidFill>
                <a:srgbClr val="002060"/>
              </a:solidFill>
              <a:latin typeface="微軟正黑體" panose="020B0604030504040204" pitchFamily="34" charset="-120"/>
              <a:ea typeface="微軟正黑體" panose="020B0604030504040204" pitchFamily="34" charset="-120"/>
            </a:endParaRPr>
          </a:p>
          <a:p>
            <a:pPr marL="1200150" lvl="2" indent="-514350">
              <a:spcBef>
                <a:spcPts val="600"/>
              </a:spcBef>
              <a:buFont typeface="+mj-ea"/>
              <a:buAutoNum type="ea1ChtPeriod"/>
            </a:pPr>
            <a:r>
              <a:rPr kumimoji="0" lang="zh-TW" altLang="en-US" sz="2400" b="1" spc="-40" dirty="0">
                <a:solidFill>
                  <a:srgbClr val="002060"/>
                </a:solidFill>
                <a:latin typeface="微軟正黑體" panose="020B0604030504040204" pitchFamily="34" charset="-120"/>
                <a:ea typeface="微軟正黑體" panose="020B0604030504040204" pitchFamily="34" charset="-120"/>
              </a:rPr>
              <a:t>計畫執行時程及查核點</a:t>
            </a:r>
            <a:endParaRPr kumimoji="0" lang="en-US" altLang="zh-TW" sz="2400" b="1" dirty="0">
              <a:solidFill>
                <a:srgbClr val="002060"/>
              </a:solidFill>
              <a:latin typeface="微軟正黑體" panose="020B0604030504040204" pitchFamily="34" charset="-120"/>
              <a:ea typeface="微軟正黑體" panose="020B0604030504040204" pitchFamily="34" charset="-120"/>
            </a:endParaRPr>
          </a:p>
          <a:p>
            <a:pPr fontAlgn="auto">
              <a:spcBef>
                <a:spcPts val="600"/>
              </a:spcBef>
            </a:pPr>
            <a:r>
              <a:rPr lang="zh-TW" altLang="en-US" sz="2800" b="1" dirty="0">
                <a:solidFill>
                  <a:srgbClr val="002060"/>
                </a:solidFill>
                <a:latin typeface="微軟正黑體" panose="020B0604030504040204" pitchFamily="34" charset="-120"/>
                <a:ea typeface="微軟正黑體" panose="020B0604030504040204" pitchFamily="34" charset="-120"/>
              </a:rPr>
              <a:t>參</a:t>
            </a:r>
            <a:r>
              <a:rPr kumimoji="0" lang="zh-TW" altLang="en-US" sz="2800" b="1" dirty="0">
                <a:solidFill>
                  <a:srgbClr val="002060"/>
                </a:solidFill>
                <a:latin typeface="微軟正黑體" panose="020B0604030504040204" pitchFamily="34" charset="-120"/>
                <a:ea typeface="微軟正黑體" panose="020B0604030504040204" pitchFamily="34" charset="-120"/>
              </a:rPr>
              <a:t>、</a:t>
            </a:r>
            <a:r>
              <a:rPr lang="zh-TW" altLang="en-US" sz="2800" b="1" dirty="0">
                <a:solidFill>
                  <a:srgbClr val="002060"/>
                </a:solidFill>
                <a:latin typeface="微軟正黑體" panose="020B0604030504040204" pitchFamily="34" charset="-120"/>
                <a:ea typeface="微軟正黑體" panose="020B0604030504040204" pitchFamily="34" charset="-120"/>
              </a:rPr>
              <a:t>技術應用及場域規劃</a:t>
            </a:r>
            <a:endParaRPr kumimoji="0" lang="en-US" altLang="zh-TW" sz="2800" b="1" dirty="0">
              <a:solidFill>
                <a:srgbClr val="002060"/>
              </a:solidFill>
              <a:latin typeface="微軟正黑體" panose="020B0604030504040204" pitchFamily="34" charset="-120"/>
              <a:ea typeface="微軟正黑體" panose="020B0604030504040204" pitchFamily="34" charset="-120"/>
            </a:endParaRPr>
          </a:p>
          <a:p>
            <a:pPr fontAlgn="auto">
              <a:spcBef>
                <a:spcPts val="600"/>
              </a:spcBef>
            </a:pPr>
            <a:r>
              <a:rPr lang="zh-TW" altLang="en-US" sz="2800" b="1" dirty="0">
                <a:solidFill>
                  <a:srgbClr val="002060"/>
                </a:solidFill>
                <a:latin typeface="微軟正黑體" panose="020B0604030504040204" pitchFamily="34" charset="-120"/>
                <a:ea typeface="微軟正黑體" panose="020B0604030504040204" pitchFamily="34" charset="-120"/>
              </a:rPr>
              <a:t>肆、預期效益說明</a:t>
            </a:r>
            <a:endParaRPr lang="en-US" altLang="zh-TW" sz="2800" b="1" dirty="0">
              <a:solidFill>
                <a:srgbClr val="002060"/>
              </a:solidFill>
              <a:latin typeface="微軟正黑體" panose="020B0604030504040204" pitchFamily="34" charset="-120"/>
              <a:ea typeface="微軟正黑體" panose="020B0604030504040204" pitchFamily="34" charset="-120"/>
            </a:endParaRPr>
          </a:p>
          <a:p>
            <a:pPr fontAlgn="auto">
              <a:spcBef>
                <a:spcPts val="600"/>
              </a:spcBef>
            </a:pPr>
            <a:r>
              <a:rPr kumimoji="0" lang="zh-TW" altLang="en-US" sz="2800" b="1" dirty="0">
                <a:solidFill>
                  <a:srgbClr val="002060"/>
                </a:solidFill>
                <a:latin typeface="微軟正黑體" panose="020B0604030504040204" pitchFamily="34" charset="-120"/>
                <a:ea typeface="微軟正黑體" panose="020B0604030504040204" pitchFamily="34" charset="-120"/>
              </a:rPr>
              <a:t>伍、計畫經費需求</a:t>
            </a:r>
            <a:endParaRPr kumimoji="0" lang="en-US" altLang="zh-TW" sz="2800" b="1" dirty="0">
              <a:solidFill>
                <a:srgbClr val="002060"/>
              </a:solidFill>
              <a:latin typeface="微軟正黑體" panose="020B0604030504040204" pitchFamily="34" charset="-120"/>
              <a:ea typeface="微軟正黑體" panose="020B0604030504040204" pitchFamily="34" charset="-120"/>
            </a:endParaRPr>
          </a:p>
          <a:p>
            <a:pPr fontAlgn="auto">
              <a:spcBef>
                <a:spcPts val="600"/>
              </a:spcBef>
            </a:pPr>
            <a:r>
              <a:rPr kumimoji="0" lang="zh-TW" altLang="en-US" sz="2800" b="1" dirty="0">
                <a:solidFill>
                  <a:srgbClr val="002060"/>
                </a:solidFill>
                <a:latin typeface="微軟正黑體" panose="020B0604030504040204" pitchFamily="34" charset="-120"/>
                <a:ea typeface="微軟正黑體" panose="020B0604030504040204" pitchFamily="34" charset="-120"/>
              </a:rPr>
              <a:t>附件 </a:t>
            </a:r>
            <a:r>
              <a:rPr lang="en-US" altLang="zh-TW" sz="2800" b="1" dirty="0">
                <a:solidFill>
                  <a:srgbClr val="002060"/>
                </a:solidFill>
                <a:latin typeface="微軟正黑體" panose="020B0604030504040204" pitchFamily="34" charset="-120"/>
                <a:ea typeface="微軟正黑體" panose="020B0604030504040204" pitchFamily="34" charset="-120"/>
              </a:rPr>
              <a:t>(</a:t>
            </a:r>
            <a:r>
              <a:rPr lang="zh-TW" altLang="en-US" sz="2800" b="1" dirty="0">
                <a:solidFill>
                  <a:srgbClr val="002060"/>
                </a:solidFill>
                <a:latin typeface="微軟正黑體" panose="020B0604030504040204" pitchFamily="34" charset="-120"/>
                <a:ea typeface="微軟正黑體" panose="020B0604030504040204" pitchFamily="34" charset="-120"/>
              </a:rPr>
              <a:t>廠商自行規劃其他補充項目</a:t>
            </a:r>
            <a:r>
              <a:rPr lang="en-US" altLang="zh-TW" sz="2800" b="1" dirty="0">
                <a:solidFill>
                  <a:srgbClr val="002060"/>
                </a:solidFill>
                <a:latin typeface="微軟正黑體" panose="020B0604030504040204" pitchFamily="34" charset="-120"/>
                <a:ea typeface="微軟正黑體" panose="020B0604030504040204" pitchFamily="34" charset="-120"/>
              </a:rPr>
              <a:t>)</a:t>
            </a:r>
            <a:endParaRPr kumimoji="0" lang="en-US" altLang="zh-TW" sz="2800" b="1" dirty="0">
              <a:solidFill>
                <a:srgbClr val="002060"/>
              </a:solidFill>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5018783" y="294074"/>
            <a:ext cx="2154436"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zh-TW" altLang="en-US" sz="4000" b="1" i="0" u="none" strike="noStrike" cap="none" spc="0" normalizeH="0" baseline="0" dirty="0">
                <a:ln>
                  <a:noFill/>
                </a:ln>
                <a:solidFill>
                  <a:srgbClr val="C00000"/>
                </a:solidFill>
                <a:effectLst/>
                <a:uFillTx/>
                <a:latin typeface="+mj-ea"/>
                <a:ea typeface="+mj-ea"/>
                <a:cs typeface="+mn-cs"/>
                <a:sym typeface="Helvetica Neue"/>
              </a:rPr>
              <a:t>簡報大綱</a:t>
            </a:r>
          </a:p>
        </p:txBody>
      </p:sp>
      <p:sp>
        <p:nvSpPr>
          <p:cNvPr id="7" name="圖說文字: 向右箭號 24">
            <a:extLst>
              <a:ext uri="{FF2B5EF4-FFF2-40B4-BE49-F238E27FC236}">
                <a16:creationId xmlns:a16="http://schemas.microsoft.com/office/drawing/2014/main" id="{C671A035-4F16-4E8F-974B-50408EBC7FFF}"/>
              </a:ext>
            </a:extLst>
          </p:cNvPr>
          <p:cNvSpPr/>
          <p:nvPr/>
        </p:nvSpPr>
        <p:spPr>
          <a:xfrm>
            <a:off x="555984" y="1945427"/>
            <a:ext cx="3390181" cy="2811069"/>
          </a:xfrm>
          <a:prstGeom prst="rightArrowCallout">
            <a:avLst/>
          </a:prstGeom>
          <a:solidFill>
            <a:srgbClr val="FFFF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a:solidFill>
                  <a:srgbClr val="7030A0"/>
                </a:solidFill>
                <a:latin typeface="微軟正黑體" panose="020B0604030504040204" pitchFamily="34" charset="-120"/>
                <a:ea typeface="微軟正黑體" panose="020B0604030504040204" pitchFamily="34" charset="-120"/>
              </a:rPr>
              <a:t>本頁列舉項目為簡報必備內容，廠商可依需求自行增加，</a:t>
            </a:r>
            <a:endParaRPr lang="en-US" altLang="zh-TW" sz="2000" dirty="0">
              <a:solidFill>
                <a:srgbClr val="7030A0"/>
              </a:solidFill>
              <a:latin typeface="微軟正黑體" panose="020B0604030504040204" pitchFamily="34" charset="-120"/>
              <a:ea typeface="微軟正黑體" panose="020B0604030504040204" pitchFamily="34" charset="-120"/>
            </a:endParaRPr>
          </a:p>
          <a:p>
            <a:pPr algn="ctr"/>
            <a:r>
              <a:rPr lang="zh-TW" altLang="en-US" sz="2400" b="1" dirty="0">
                <a:solidFill>
                  <a:srgbClr val="7030A0"/>
                </a:solidFill>
                <a:latin typeface="微軟正黑體" panose="020B0604030504040204" pitchFamily="34" charset="-120"/>
                <a:ea typeface="微軟正黑體" panose="020B0604030504040204" pitchFamily="34" charset="-120"/>
              </a:rPr>
              <a:t>不限制格式，</a:t>
            </a:r>
            <a:endParaRPr lang="en-US" altLang="zh-TW" sz="2400" b="1" dirty="0">
              <a:solidFill>
                <a:srgbClr val="7030A0"/>
              </a:solidFill>
              <a:latin typeface="微軟正黑體" panose="020B0604030504040204" pitchFamily="34" charset="-120"/>
              <a:ea typeface="微軟正黑體" panose="020B0604030504040204" pitchFamily="34" charset="-120"/>
            </a:endParaRPr>
          </a:p>
          <a:p>
            <a:pPr algn="ctr"/>
            <a:r>
              <a:rPr lang="zh-TW" altLang="en-US" sz="2400" b="1" dirty="0">
                <a:solidFill>
                  <a:srgbClr val="7030A0"/>
                </a:solidFill>
                <a:latin typeface="微軟正黑體" panose="020B0604030504040204" pitchFamily="34" charset="-120"/>
                <a:ea typeface="微軟正黑體" panose="020B0604030504040204" pitchFamily="34" charset="-120"/>
              </a:rPr>
              <a:t>建議統一字體</a:t>
            </a:r>
            <a:endParaRPr lang="zh-TW" altLang="en-US" sz="2400" b="1" dirty="0"/>
          </a:p>
        </p:txBody>
      </p:sp>
    </p:spTree>
    <p:extLst>
      <p:ext uri="{BB962C8B-B14F-4D97-AF65-F5344CB8AC3E}">
        <p14:creationId xmlns:p14="http://schemas.microsoft.com/office/powerpoint/2010/main" val="2965057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2"/>
          </p:nvPr>
        </p:nvSpPr>
        <p:spPr/>
        <p:txBody>
          <a:bodyPr/>
          <a:lstStyle/>
          <a:p>
            <a:fld id="{86CB4B4D-7CA3-9044-876B-883B54F8677D}" type="slidenum">
              <a:rPr lang="en-US" altLang="zh-TW" smtClean="0"/>
              <a:pPr/>
              <a:t>3</a:t>
            </a:fld>
            <a:endParaRPr lang="en-US" altLang="zh-TW"/>
          </a:p>
        </p:txBody>
      </p:sp>
      <p:sp>
        <p:nvSpPr>
          <p:cNvPr id="6" name="文字方塊 5"/>
          <p:cNvSpPr txBox="1"/>
          <p:nvPr/>
        </p:nvSpPr>
        <p:spPr>
          <a:xfrm>
            <a:off x="4505820" y="294075"/>
            <a:ext cx="3180359"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2438338"/>
            <a:r>
              <a:rPr lang="zh-TW" altLang="en-US" sz="4000" b="1" dirty="0">
                <a:solidFill>
                  <a:srgbClr val="C00000"/>
                </a:solidFill>
                <a:latin typeface="微軟正黑體" panose="020B0604030504040204" pitchFamily="34" charset="-120"/>
                <a:ea typeface="微軟正黑體" panose="020B0604030504040204" pitchFamily="34" charset="-120"/>
              </a:rPr>
              <a:t>壹、公司概況</a:t>
            </a:r>
          </a:p>
        </p:txBody>
      </p:sp>
      <p:sp>
        <p:nvSpPr>
          <p:cNvPr id="9" name="標題 1">
            <a:extLst>
              <a:ext uri="{FF2B5EF4-FFF2-40B4-BE49-F238E27FC236}">
                <a16:creationId xmlns:a16="http://schemas.microsoft.com/office/drawing/2014/main" id="{878D286A-2EC9-200A-1118-F9930EEC1A55}"/>
              </a:ext>
            </a:extLst>
          </p:cNvPr>
          <p:cNvSpPr>
            <a:spLocks noGrp="1"/>
          </p:cNvSpPr>
          <p:nvPr>
            <p:ph type="title"/>
          </p:nvPr>
        </p:nvSpPr>
        <p:spPr>
          <a:xfrm>
            <a:off x="757099" y="1074239"/>
            <a:ext cx="11263085" cy="792088"/>
          </a:xfrm>
        </p:spPr>
        <p:txBody>
          <a:bodyPr>
            <a:noAutofit/>
          </a:bodyPr>
          <a:lstStyle/>
          <a:p>
            <a:pPr>
              <a:lnSpc>
                <a:spcPct val="150000"/>
              </a:lnSpc>
            </a:pPr>
            <a:r>
              <a:rPr lang="zh-TW" altLang="en-US" sz="2800" dirty="0">
                <a:solidFill>
                  <a:srgbClr val="002060"/>
                </a:solidFill>
                <a:latin typeface="微軟正黑體" panose="020B0604030504040204" pitchFamily="34" charset="-120"/>
                <a:ea typeface="微軟正黑體" panose="020B0604030504040204" pitchFamily="34" charset="-120"/>
              </a:rPr>
              <a:t>一</a:t>
            </a:r>
            <a:r>
              <a:rPr lang="en-US" altLang="zh-TW" sz="2800" dirty="0">
                <a:solidFill>
                  <a:srgbClr val="002060"/>
                </a:solidFill>
                <a:latin typeface="微軟正黑體" panose="020B0604030504040204" pitchFamily="34" charset="-120"/>
                <a:ea typeface="微軟正黑體" panose="020B0604030504040204" pitchFamily="34" charset="-120"/>
              </a:rPr>
              <a:t>. </a:t>
            </a:r>
            <a:r>
              <a:rPr lang="zh-TW" altLang="en-US" sz="2800" dirty="0">
                <a:solidFill>
                  <a:srgbClr val="002060"/>
                </a:solidFill>
                <a:latin typeface="微軟正黑體" panose="020B0604030504040204" pitchFamily="34" charset="-120"/>
                <a:ea typeface="微軟正黑體" panose="020B0604030504040204" pitchFamily="34" charset="-120"/>
              </a:rPr>
              <a:t>基本資料</a:t>
            </a:r>
          </a:p>
        </p:txBody>
      </p:sp>
      <p:sp>
        <p:nvSpPr>
          <p:cNvPr id="10" name="Rectangle 3">
            <a:extLst>
              <a:ext uri="{FF2B5EF4-FFF2-40B4-BE49-F238E27FC236}">
                <a16:creationId xmlns:a16="http://schemas.microsoft.com/office/drawing/2014/main" id="{D005F6E9-E367-D831-DB45-5697E90689E9}"/>
              </a:ext>
            </a:extLst>
          </p:cNvPr>
          <p:cNvSpPr txBox="1">
            <a:spLocks noChangeArrowheads="1"/>
          </p:cNvSpPr>
          <p:nvPr/>
        </p:nvSpPr>
        <p:spPr bwMode="auto">
          <a:xfrm>
            <a:off x="1205256" y="1946573"/>
            <a:ext cx="10814928" cy="3904196"/>
          </a:xfrm>
          <a:prstGeom prst="rect">
            <a:avLst/>
          </a:prstGeom>
          <a:noFill/>
          <a:ln w="9525">
            <a:noFill/>
            <a:miter lim="800000"/>
            <a:headEnd/>
            <a:tailEnd/>
          </a:ln>
        </p:spPr>
        <p:txBody>
          <a:bodyPr lIns="36000" rIns="36000"/>
          <a:lstStyle/>
          <a:p>
            <a:pPr algn="l">
              <a:lnSpc>
                <a:spcPct val="110000"/>
              </a:lnSpc>
              <a:spcBef>
                <a:spcPts val="400"/>
              </a:spcBef>
              <a:buClr>
                <a:schemeClr val="tx1"/>
              </a:buClr>
              <a:defRPr/>
            </a:pP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一</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 </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創立日期：  年  月  日</a:t>
            </a:r>
            <a:endPar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endParaRPr>
          </a:p>
          <a:p>
            <a:pPr algn="l">
              <a:lnSpc>
                <a:spcPct val="110000"/>
              </a:lnSpc>
              <a:spcBef>
                <a:spcPts val="400"/>
              </a:spcBef>
              <a:buClr>
                <a:schemeClr val="tx1"/>
              </a:buClr>
              <a:defRPr/>
            </a:pP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二</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 資本總額：新臺幣   仟元 </a:t>
            </a:r>
            <a:endPar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endParaRPr>
          </a:p>
          <a:p>
            <a:pPr algn="l">
              <a:lnSpc>
                <a:spcPct val="110000"/>
              </a:lnSpc>
              <a:spcBef>
                <a:spcPts val="400"/>
              </a:spcBef>
              <a:buClr>
                <a:schemeClr val="tx1"/>
              </a:buClr>
              <a:defRPr/>
            </a:pP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三</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 實收資本額：新臺幣</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    </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仟元</a:t>
            </a:r>
            <a:endPar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endParaRPr>
          </a:p>
          <a:p>
            <a:pPr algn="l">
              <a:lnSpc>
                <a:spcPct val="110000"/>
              </a:lnSpc>
              <a:spcBef>
                <a:spcPts val="400"/>
              </a:spcBef>
              <a:buClr>
                <a:schemeClr val="tx1"/>
              </a:buClr>
              <a:defRPr/>
            </a:pP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四</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公司實績</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曾獲殊榮或認證</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p>
          <a:p>
            <a:pPr algn="l">
              <a:lnSpc>
                <a:spcPct val="110000"/>
              </a:lnSpc>
              <a:spcBef>
                <a:spcPts val="400"/>
              </a:spcBef>
              <a:buClr>
                <a:schemeClr val="tx1"/>
              </a:buClr>
              <a:defRPr/>
            </a:pPr>
            <a:endParaRPr lang="en-US" altLang="zh-TW" sz="2400" b="1" dirty="0">
              <a:solidFill>
                <a:schemeClr val="tx1">
                  <a:lumMod val="50000"/>
                </a:schemeClr>
              </a:solidFill>
              <a:latin typeface="微軟正黑體" panose="020B0604030504040204" pitchFamily="34" charset="-120"/>
              <a:ea typeface="微軟正黑體" panose="020B0604030504040204" pitchFamily="34" charset="-120"/>
              <a:cs typeface="Times New Roman" pitchFamily="18" charset="0"/>
            </a:endParaRPr>
          </a:p>
        </p:txBody>
      </p:sp>
      <p:sp>
        <p:nvSpPr>
          <p:cNvPr id="7" name="矩形 6">
            <a:extLst>
              <a:ext uri="{FF2B5EF4-FFF2-40B4-BE49-F238E27FC236}">
                <a16:creationId xmlns:a16="http://schemas.microsoft.com/office/drawing/2014/main" id="{FE4A09A3-FFCC-42C1-AAC3-204C14126AD1}"/>
              </a:ext>
            </a:extLst>
          </p:cNvPr>
          <p:cNvSpPr/>
          <p:nvPr/>
        </p:nvSpPr>
        <p:spPr>
          <a:xfrm>
            <a:off x="1863973" y="3898671"/>
            <a:ext cx="6838701" cy="338554"/>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撰寫方向建議：條例說明即可，其他資料可放入附件。</a:t>
            </a:r>
          </a:p>
        </p:txBody>
      </p:sp>
    </p:spTree>
    <p:extLst>
      <p:ext uri="{BB962C8B-B14F-4D97-AF65-F5344CB8AC3E}">
        <p14:creationId xmlns:p14="http://schemas.microsoft.com/office/powerpoint/2010/main" val="2391455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2"/>
          </p:nvPr>
        </p:nvSpPr>
        <p:spPr/>
        <p:txBody>
          <a:bodyPr/>
          <a:lstStyle/>
          <a:p>
            <a:fld id="{86CB4B4D-7CA3-9044-876B-883B54F8677D}" type="slidenum">
              <a:rPr lang="en-US" altLang="zh-TW" smtClean="0"/>
              <a:pPr/>
              <a:t>4</a:t>
            </a:fld>
            <a:endParaRPr lang="en-US" altLang="zh-TW"/>
          </a:p>
        </p:txBody>
      </p:sp>
      <p:sp>
        <p:nvSpPr>
          <p:cNvPr id="2" name="標題 1">
            <a:extLst>
              <a:ext uri="{FF2B5EF4-FFF2-40B4-BE49-F238E27FC236}">
                <a16:creationId xmlns:a16="http://schemas.microsoft.com/office/drawing/2014/main" id="{6F8B3078-4FE2-5D43-4C51-FAB214A93FD5}"/>
              </a:ext>
            </a:extLst>
          </p:cNvPr>
          <p:cNvSpPr txBox="1">
            <a:spLocks/>
          </p:cNvSpPr>
          <p:nvPr/>
        </p:nvSpPr>
        <p:spPr>
          <a:xfrm>
            <a:off x="677880" y="1090709"/>
            <a:ext cx="6256592" cy="638944"/>
          </a:xfrm>
          <a:prstGeom prst="rect">
            <a:avLst/>
          </a:prstGeom>
        </p:spPr>
        <p:txBody>
          <a:bodyPr>
            <a:normAutofit lnSpcReduction="10000"/>
          </a:bodyPr>
          <a:lstStyle/>
          <a:p>
            <a:pPr lvl="0" algn="l">
              <a:lnSpc>
                <a:spcPct val="150000"/>
              </a:lnSpc>
            </a:pPr>
            <a:r>
              <a:rPr lang="zh-TW" altLang="en-US" sz="2800" b="1" dirty="0">
                <a:solidFill>
                  <a:srgbClr val="002060"/>
                </a:solidFill>
                <a:latin typeface="微軟正黑體" panose="020B0604030504040204" pitchFamily="34" charset="-120"/>
                <a:ea typeface="微軟正黑體" panose="020B0604030504040204" pitchFamily="34" charset="-120"/>
              </a:rPr>
              <a:t>二</a:t>
            </a:r>
            <a:r>
              <a:rPr lang="en-US" altLang="zh-TW" sz="2800" b="1" dirty="0">
                <a:solidFill>
                  <a:srgbClr val="002060"/>
                </a:solidFill>
                <a:latin typeface="微軟正黑體" panose="020B0604030504040204" pitchFamily="34" charset="-120"/>
                <a:ea typeface="微軟正黑體" panose="020B0604030504040204" pitchFamily="34" charset="-120"/>
              </a:rPr>
              <a:t>. </a:t>
            </a:r>
            <a:r>
              <a:rPr lang="zh-TW" altLang="en-US" sz="2800" b="1" dirty="0">
                <a:solidFill>
                  <a:srgbClr val="002060"/>
                </a:solidFill>
                <a:latin typeface="微軟正黑體" panose="020B0604030504040204" pitchFamily="34" charset="-120"/>
                <a:ea typeface="微軟正黑體" panose="020B0604030504040204" pitchFamily="34" charset="-120"/>
              </a:rPr>
              <a:t>主要營業項目及歷年營運狀況</a:t>
            </a:r>
          </a:p>
        </p:txBody>
      </p:sp>
      <p:sp>
        <p:nvSpPr>
          <p:cNvPr id="7" name="Rectangle 3">
            <a:extLst>
              <a:ext uri="{FF2B5EF4-FFF2-40B4-BE49-F238E27FC236}">
                <a16:creationId xmlns:a16="http://schemas.microsoft.com/office/drawing/2014/main" id="{0BD318E7-F4CC-D444-0A6D-356E794838A4}"/>
              </a:ext>
            </a:extLst>
          </p:cNvPr>
          <p:cNvSpPr txBox="1">
            <a:spLocks noChangeArrowheads="1"/>
          </p:cNvSpPr>
          <p:nvPr/>
        </p:nvSpPr>
        <p:spPr bwMode="auto">
          <a:xfrm>
            <a:off x="297541" y="1729653"/>
            <a:ext cx="11596915" cy="1463886"/>
          </a:xfrm>
          <a:prstGeom prst="rect">
            <a:avLst/>
          </a:prstGeom>
          <a:noFill/>
          <a:ln w="9525">
            <a:noFill/>
            <a:miter lim="800000"/>
            <a:headEnd/>
            <a:tailEnd/>
          </a:ln>
        </p:spPr>
        <p:txBody>
          <a:bodyPr lIns="36000" rIns="36000"/>
          <a:lstStyle/>
          <a:p>
            <a:pPr marL="822325" algn="l">
              <a:lnSpc>
                <a:spcPts val="3200"/>
              </a:lnSpc>
              <a:spcBef>
                <a:spcPts val="400"/>
              </a:spcBef>
              <a:buClr>
                <a:schemeClr val="tx1"/>
              </a:buClr>
              <a:defRPr/>
            </a:pPr>
            <a:r>
              <a:rPr lang="zh-TW" altLang="en-US" sz="2400" b="1" dirty="0">
                <a:latin typeface="微軟正黑體" panose="020B0604030504040204" pitchFamily="34" charset="-120"/>
                <a:ea typeface="微軟正黑體" panose="020B0604030504040204" pitchFamily="34" charset="-120"/>
                <a:cs typeface="Times New Roman" pitchFamily="18" charset="0"/>
              </a:rPr>
              <a:t> </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一</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 </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營業項目</a:t>
            </a:r>
            <a:endPar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endParaRPr>
          </a:p>
          <a:p>
            <a:pPr marL="822325" algn="l">
              <a:lnSpc>
                <a:spcPts val="3200"/>
              </a:lnSpc>
              <a:spcBef>
                <a:spcPts val="400"/>
              </a:spcBef>
              <a:buClr>
                <a:schemeClr val="tx1"/>
              </a:buClr>
              <a:defRPr/>
            </a:pPr>
            <a:endPar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endParaRPr>
          </a:p>
          <a:p>
            <a:pPr marL="822325" algn="l">
              <a:lnSpc>
                <a:spcPts val="3200"/>
              </a:lnSpc>
              <a:spcBef>
                <a:spcPts val="400"/>
              </a:spcBef>
              <a:buClr>
                <a:schemeClr val="tx1"/>
              </a:buClr>
              <a:defRPr/>
            </a:pPr>
            <a:endPar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endParaRPr>
          </a:p>
          <a:p>
            <a:pPr marL="822325" algn="l">
              <a:lnSpc>
                <a:spcPts val="3200"/>
              </a:lnSpc>
              <a:spcBef>
                <a:spcPts val="400"/>
              </a:spcBef>
              <a:buClr>
                <a:schemeClr val="tx1"/>
              </a:buClr>
              <a:defRPr/>
            </a:pP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 </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二</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 主要客戶</a:t>
            </a:r>
            <a:endPar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endParaRPr>
          </a:p>
        </p:txBody>
      </p:sp>
      <p:sp>
        <p:nvSpPr>
          <p:cNvPr id="8" name="文字方塊 7">
            <a:extLst>
              <a:ext uri="{FF2B5EF4-FFF2-40B4-BE49-F238E27FC236}">
                <a16:creationId xmlns:a16="http://schemas.microsoft.com/office/drawing/2014/main" id="{7C467E23-E076-8E41-1A23-C1D81B1C316A}"/>
              </a:ext>
            </a:extLst>
          </p:cNvPr>
          <p:cNvSpPr txBox="1"/>
          <p:nvPr/>
        </p:nvSpPr>
        <p:spPr>
          <a:xfrm>
            <a:off x="4505820" y="294075"/>
            <a:ext cx="3180359"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2438338"/>
            <a:r>
              <a:rPr lang="zh-TW" altLang="en-US" sz="4000" b="1" dirty="0">
                <a:solidFill>
                  <a:srgbClr val="C00000"/>
                </a:solidFill>
                <a:latin typeface="微軟正黑體" panose="020B0604030504040204" pitchFamily="34" charset="-120"/>
                <a:ea typeface="微軟正黑體" panose="020B0604030504040204" pitchFamily="34" charset="-120"/>
              </a:rPr>
              <a:t>壹、公司概況</a:t>
            </a:r>
          </a:p>
        </p:txBody>
      </p:sp>
    </p:spTree>
    <p:extLst>
      <p:ext uri="{BB962C8B-B14F-4D97-AF65-F5344CB8AC3E}">
        <p14:creationId xmlns:p14="http://schemas.microsoft.com/office/powerpoint/2010/main" val="30678047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E2595A4C-4988-8989-B5A5-3805BF305E3B}"/>
              </a:ext>
            </a:extLst>
          </p:cNvPr>
          <p:cNvSpPr>
            <a:spLocks noGrp="1"/>
          </p:cNvSpPr>
          <p:nvPr>
            <p:ph type="sldNum" sz="quarter" idx="2"/>
          </p:nvPr>
        </p:nvSpPr>
        <p:spPr/>
        <p:txBody>
          <a:bodyPr/>
          <a:lstStyle/>
          <a:p>
            <a:fld id="{86CB4B4D-7CA3-9044-876B-883B54F8677D}" type="slidenum">
              <a:rPr lang="en-US" altLang="zh-TW" smtClean="0"/>
              <a:pPr/>
              <a:t>5</a:t>
            </a:fld>
            <a:endParaRPr lang="en-US" altLang="zh-TW"/>
          </a:p>
        </p:txBody>
      </p:sp>
      <p:sp>
        <p:nvSpPr>
          <p:cNvPr id="5" name="Rectangle 3">
            <a:extLst>
              <a:ext uri="{FF2B5EF4-FFF2-40B4-BE49-F238E27FC236}">
                <a16:creationId xmlns:a16="http://schemas.microsoft.com/office/drawing/2014/main" id="{5644F55C-16B7-58CD-1CB8-CC9869F520F2}"/>
              </a:ext>
            </a:extLst>
          </p:cNvPr>
          <p:cNvSpPr txBox="1">
            <a:spLocks noChangeArrowheads="1"/>
          </p:cNvSpPr>
          <p:nvPr/>
        </p:nvSpPr>
        <p:spPr bwMode="auto">
          <a:xfrm>
            <a:off x="315140" y="1747639"/>
            <a:ext cx="3037660" cy="523084"/>
          </a:xfrm>
          <a:prstGeom prst="rect">
            <a:avLst/>
          </a:prstGeom>
          <a:noFill/>
          <a:ln w="9525">
            <a:noFill/>
            <a:miter lim="800000"/>
            <a:headEnd/>
            <a:tailEnd/>
          </a:ln>
        </p:spPr>
        <p:txBody>
          <a:bodyPr lIns="36000" rIns="36000"/>
          <a:lstStyle/>
          <a:p>
            <a:pPr marL="822325" algn="l">
              <a:lnSpc>
                <a:spcPct val="110000"/>
              </a:lnSpc>
              <a:spcBef>
                <a:spcPts val="400"/>
              </a:spcBef>
              <a:buClr>
                <a:schemeClr val="tx1"/>
              </a:buClr>
              <a:defRPr/>
            </a:pP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三</a:t>
            </a:r>
            <a:r>
              <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400" b="1" dirty="0">
                <a:solidFill>
                  <a:srgbClr val="000000"/>
                </a:solidFill>
                <a:latin typeface="微軟正黑體" panose="020B0604030504040204" pitchFamily="34" charset="-120"/>
                <a:ea typeface="微軟正黑體" panose="020B0604030504040204" pitchFamily="34" charset="-120"/>
                <a:cs typeface="Times New Roman" pitchFamily="18" charset="0"/>
              </a:rPr>
              <a:t> 營業額</a:t>
            </a:r>
            <a:endParaRPr lang="en-US" altLang="zh-TW" sz="2400" b="1" dirty="0">
              <a:solidFill>
                <a:srgbClr val="000000"/>
              </a:solidFill>
              <a:latin typeface="微軟正黑體" panose="020B0604030504040204" pitchFamily="34" charset="-120"/>
              <a:ea typeface="微軟正黑體" panose="020B0604030504040204" pitchFamily="34" charset="-120"/>
              <a:cs typeface="Times New Roman" pitchFamily="18" charset="0"/>
            </a:endParaRPr>
          </a:p>
        </p:txBody>
      </p:sp>
      <p:graphicFrame>
        <p:nvGraphicFramePr>
          <p:cNvPr id="6" name="Group 25">
            <a:extLst>
              <a:ext uri="{FF2B5EF4-FFF2-40B4-BE49-F238E27FC236}">
                <a16:creationId xmlns:a16="http://schemas.microsoft.com/office/drawing/2014/main" id="{F82BDFFE-BAD4-9F41-6DFA-A8B434B7199A}"/>
              </a:ext>
            </a:extLst>
          </p:cNvPr>
          <p:cNvGraphicFramePr>
            <a:graphicFrameLocks noGrp="1"/>
          </p:cNvGraphicFramePr>
          <p:nvPr>
            <p:extLst>
              <p:ext uri="{D42A27DB-BD31-4B8C-83A1-F6EECF244321}">
                <p14:modId xmlns:p14="http://schemas.microsoft.com/office/powerpoint/2010/main" val="3481187915"/>
              </p:ext>
            </p:extLst>
          </p:nvPr>
        </p:nvGraphicFramePr>
        <p:xfrm>
          <a:off x="625648" y="2364033"/>
          <a:ext cx="10968789" cy="4222254"/>
        </p:xfrm>
        <a:graphic>
          <a:graphicData uri="http://schemas.openxmlformats.org/drawingml/2006/table">
            <a:tbl>
              <a:tblPr/>
              <a:tblGrid>
                <a:gridCol w="2214365">
                  <a:extLst>
                    <a:ext uri="{9D8B030D-6E8A-4147-A177-3AD203B41FA5}">
                      <a16:colId xmlns:a16="http://schemas.microsoft.com/office/drawing/2014/main" val="20000"/>
                    </a:ext>
                  </a:extLst>
                </a:gridCol>
                <a:gridCol w="2954592">
                  <a:extLst>
                    <a:ext uri="{9D8B030D-6E8A-4147-A177-3AD203B41FA5}">
                      <a16:colId xmlns:a16="http://schemas.microsoft.com/office/drawing/2014/main" val="20001"/>
                    </a:ext>
                  </a:extLst>
                </a:gridCol>
                <a:gridCol w="2952489">
                  <a:extLst>
                    <a:ext uri="{9D8B030D-6E8A-4147-A177-3AD203B41FA5}">
                      <a16:colId xmlns:a16="http://schemas.microsoft.com/office/drawing/2014/main" val="20002"/>
                    </a:ext>
                  </a:extLst>
                </a:gridCol>
                <a:gridCol w="2847343">
                  <a:extLst>
                    <a:ext uri="{9D8B030D-6E8A-4147-A177-3AD203B41FA5}">
                      <a16:colId xmlns:a16="http://schemas.microsoft.com/office/drawing/2014/main" val="20003"/>
                    </a:ext>
                  </a:extLst>
                </a:gridCol>
              </a:tblGrid>
              <a:tr h="146050">
                <a:tc rowSpan="2">
                  <a:txBody>
                    <a:bodyPr/>
                    <a:lstStyle/>
                    <a:p>
                      <a:pPr marL="0" marR="0" lvl="0" indent="0" algn="ctr" defTabSz="914400" rtl="0" eaLnBrk="1" fontAlgn="base" latinLnBrk="0" hangingPunct="1">
                        <a:lnSpc>
                          <a:spcPct val="150000"/>
                        </a:lnSpc>
                        <a:spcBef>
                          <a:spcPct val="20000"/>
                        </a:spcBef>
                        <a:spcAft>
                          <a:spcPct val="0"/>
                        </a:spcAft>
                        <a:buClrTx/>
                        <a:buSzTx/>
                        <a:buFontTx/>
                        <a:buNone/>
                        <a:tabLst/>
                      </a:pPr>
                      <a:r>
                        <a:rPr kumimoji="1" lang="zh-TW" altLang="en-US" sz="2400" b="1" i="0" u="none" strike="noStrike" kern="1200"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rPr>
                        <a:t>產品項目</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rPr>
                        <a:t>營業額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en-US" sz="2000" b="1" i="0" u="none" strike="noStrike"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en-US" sz="2000" b="1" i="0" u="none" strike="noStrike"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extLst>
                  <a:ext uri="{0D108BD9-81ED-4DB2-BD59-A6C34878D82A}">
                    <a16:rowId xmlns:a16="http://schemas.microsoft.com/office/drawing/2014/main" val="10000"/>
                  </a:ext>
                </a:extLst>
              </a:tr>
              <a:tr h="14605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en-US" sz="2000" b="1" i="0" u="none" strike="noStrike" kern="1200"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zh-TW" sz="2400" b="1" i="0" u="none" strike="noStrike"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rPr>
                        <a:t>111</a:t>
                      </a:r>
                      <a:r>
                        <a:rPr kumimoji="1" lang="zh-TW" altLang="en-US" sz="2400" b="1" i="0" u="none" strike="noStrike"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rPr>
                        <a:t>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zh-TW" sz="2400" b="1" i="0" u="none" strike="noStrike"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rPr>
                        <a:t>110</a:t>
                      </a:r>
                      <a:r>
                        <a:rPr kumimoji="1" lang="zh-TW" altLang="en-US" sz="2400" b="1" i="0" u="none" strike="noStrike"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rPr>
                        <a:t>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zh-TW" sz="2400" b="1" i="0" u="none" strike="noStrike"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rPr>
                        <a:t>109</a:t>
                      </a:r>
                      <a:r>
                        <a:rPr kumimoji="1" lang="zh-TW" altLang="en-US" sz="2400" b="1" i="0" u="none" strike="noStrike" cap="none" normalizeH="0" baseline="0" dirty="0">
                          <a:ln>
                            <a:noFill/>
                          </a:ln>
                          <a:solidFill>
                            <a:schemeClr val="bg1"/>
                          </a:solidFill>
                          <a:effectLst>
                            <a:outerShdw blurRad="38100" dist="38100" dir="2700000" algn="tl">
                              <a:srgbClr val="000000"/>
                            </a:outerShdw>
                          </a:effectLst>
                          <a:latin typeface="微軟正黑體" panose="020B0604030504040204" pitchFamily="34" charset="-120"/>
                          <a:ea typeface="微軟正黑體" panose="020B0604030504040204" pitchFamily="34" charset="-120"/>
                          <a:cs typeface="Times New Roman" pitchFamily="18" charset="0"/>
                        </a:rPr>
                        <a:t>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extLst>
                  <a:ext uri="{0D108BD9-81ED-4DB2-BD59-A6C34878D82A}">
                    <a16:rowId xmlns:a16="http://schemas.microsoft.com/office/drawing/2014/main" val="2895018820"/>
                  </a:ext>
                </a:extLst>
              </a:tr>
              <a:tr h="551309">
                <a:tc>
                  <a:txBody>
                    <a:bodyPr/>
                    <a:lstStyle/>
                    <a:p>
                      <a:pPr indent="-252095" algn="ctr" fontAlgn="b">
                        <a:lnSpc>
                          <a:spcPts val="1800"/>
                        </a:lnSpc>
                        <a:spcBef>
                          <a:spcPts val="300"/>
                        </a:spcBef>
                        <a:spcAft>
                          <a:spcPts val="300"/>
                        </a:spcAft>
                      </a:pPr>
                      <a:endParaRPr lang="zh-TW" sz="24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1309">
                <a:tc>
                  <a:txBody>
                    <a:bodyPr/>
                    <a:lstStyle/>
                    <a:p>
                      <a:pPr indent="-252095" algn="ctr" fontAlgn="b">
                        <a:lnSpc>
                          <a:spcPts val="1800"/>
                        </a:lnSpc>
                        <a:spcBef>
                          <a:spcPts val="300"/>
                        </a:spcBef>
                        <a:spcAft>
                          <a:spcPts val="300"/>
                        </a:spcAft>
                      </a:pPr>
                      <a:endParaRPr lang="zh-TW" sz="24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1309">
                <a:tc>
                  <a:txBody>
                    <a:bodyPr/>
                    <a:lstStyle/>
                    <a:p>
                      <a:pPr indent="-252095" algn="ctr" fontAlgn="b">
                        <a:lnSpc>
                          <a:spcPts val="1800"/>
                        </a:lnSpc>
                        <a:spcBef>
                          <a:spcPts val="300"/>
                        </a:spcBef>
                        <a:spcAft>
                          <a:spcPts val="300"/>
                        </a:spcAft>
                      </a:pPr>
                      <a:endParaRPr lang="zh-TW" sz="24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8232203"/>
                  </a:ext>
                </a:extLst>
              </a:tr>
              <a:tr h="551309">
                <a:tc>
                  <a:txBody>
                    <a:bodyPr/>
                    <a:lstStyle/>
                    <a:p>
                      <a:pPr indent="-252095" algn="ctr" fontAlgn="b">
                        <a:lnSpc>
                          <a:spcPts val="1800"/>
                        </a:lnSpc>
                        <a:spcBef>
                          <a:spcPts val="300"/>
                        </a:spcBef>
                        <a:spcAft>
                          <a:spcPts val="300"/>
                        </a:spcAft>
                      </a:pPr>
                      <a:endParaRPr lang="zh-TW" sz="24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7239025"/>
                  </a:ext>
                </a:extLst>
              </a:tr>
              <a:tr h="551309">
                <a:tc>
                  <a:txBody>
                    <a:bodyPr/>
                    <a:lstStyle/>
                    <a:p>
                      <a:pPr indent="-252095" algn="ctr" fontAlgn="b">
                        <a:lnSpc>
                          <a:spcPts val="1800"/>
                        </a:lnSpc>
                        <a:spcBef>
                          <a:spcPts val="300"/>
                        </a:spcBef>
                        <a:spcAft>
                          <a:spcPts val="300"/>
                        </a:spcAft>
                      </a:pPr>
                      <a:endParaRPr lang="zh-TW" sz="24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13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ahoma" pitchFamily="34" charset="0"/>
                        </a:rPr>
                        <a:t>合計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TW"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en-US"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lnSpc>
                          <a:spcPts val="1800"/>
                        </a:lnSpc>
                        <a:spcBef>
                          <a:spcPts val="900"/>
                        </a:spcBef>
                      </a:pPr>
                      <a:endParaRPr lang="zh-TW" sz="24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文字方塊 6">
            <a:extLst>
              <a:ext uri="{FF2B5EF4-FFF2-40B4-BE49-F238E27FC236}">
                <a16:creationId xmlns:a16="http://schemas.microsoft.com/office/drawing/2014/main" id="{D9E7F462-5292-03AA-3B1D-9E42CE57D91F}"/>
              </a:ext>
            </a:extLst>
          </p:cNvPr>
          <p:cNvSpPr txBox="1"/>
          <p:nvPr/>
        </p:nvSpPr>
        <p:spPr>
          <a:xfrm>
            <a:off x="9861746" y="1994701"/>
            <a:ext cx="1800493" cy="369332"/>
          </a:xfrm>
          <a:prstGeom prst="rect">
            <a:avLst/>
          </a:prstGeom>
          <a:noFill/>
        </p:spPr>
        <p:txBody>
          <a:bodyPr wrap="none" rtlCol="0">
            <a:spAutoFit/>
          </a:bodyPr>
          <a:lstStyle/>
          <a:p>
            <a:r>
              <a:rPr lang="zh-TW" altLang="en-US" sz="1800" b="1" dirty="0">
                <a:latin typeface="微軟正黑體" panose="020B0604030504040204" pitchFamily="34" charset="-120"/>
                <a:ea typeface="微軟正黑體" panose="020B0604030504040204" pitchFamily="34" charset="-120"/>
              </a:rPr>
              <a:t>金額單位：仟元</a:t>
            </a:r>
          </a:p>
        </p:txBody>
      </p:sp>
      <p:sp>
        <p:nvSpPr>
          <p:cNvPr id="8" name="文字方塊 7">
            <a:extLst>
              <a:ext uri="{FF2B5EF4-FFF2-40B4-BE49-F238E27FC236}">
                <a16:creationId xmlns:a16="http://schemas.microsoft.com/office/drawing/2014/main" id="{68BCA93E-31BD-6CA7-64F6-9C1080FF33DF}"/>
              </a:ext>
            </a:extLst>
          </p:cNvPr>
          <p:cNvSpPr txBox="1"/>
          <p:nvPr/>
        </p:nvSpPr>
        <p:spPr>
          <a:xfrm>
            <a:off x="4505820" y="294075"/>
            <a:ext cx="3180359"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2438338"/>
            <a:r>
              <a:rPr lang="zh-TW" altLang="en-US" sz="4000" b="1" dirty="0">
                <a:solidFill>
                  <a:srgbClr val="C00000"/>
                </a:solidFill>
                <a:latin typeface="微軟正黑體" panose="020B0604030504040204" pitchFamily="34" charset="-120"/>
                <a:ea typeface="微軟正黑體" panose="020B0604030504040204" pitchFamily="34" charset="-120"/>
              </a:rPr>
              <a:t>壹、公司概況</a:t>
            </a:r>
          </a:p>
        </p:txBody>
      </p:sp>
      <p:sp>
        <p:nvSpPr>
          <p:cNvPr id="9" name="標題 1">
            <a:extLst>
              <a:ext uri="{FF2B5EF4-FFF2-40B4-BE49-F238E27FC236}">
                <a16:creationId xmlns:a16="http://schemas.microsoft.com/office/drawing/2014/main" id="{E24DC3F1-00FE-431A-993B-C7C2E9A98015}"/>
              </a:ext>
            </a:extLst>
          </p:cNvPr>
          <p:cNvSpPr txBox="1">
            <a:spLocks/>
          </p:cNvSpPr>
          <p:nvPr/>
        </p:nvSpPr>
        <p:spPr>
          <a:xfrm>
            <a:off x="625648" y="1015385"/>
            <a:ext cx="6256592" cy="638944"/>
          </a:xfrm>
          <a:prstGeom prst="rect">
            <a:avLst/>
          </a:prstGeom>
        </p:spPr>
        <p:txBody>
          <a:bodyPr>
            <a:normAutofit lnSpcReduction="10000"/>
          </a:bodyPr>
          <a:lstStyle/>
          <a:p>
            <a:pPr lvl="0" algn="l">
              <a:lnSpc>
                <a:spcPct val="150000"/>
              </a:lnSpc>
            </a:pPr>
            <a:r>
              <a:rPr lang="zh-TW" altLang="en-US" sz="2800" b="1" dirty="0">
                <a:solidFill>
                  <a:srgbClr val="002060"/>
                </a:solidFill>
                <a:latin typeface="微軟正黑體" panose="020B0604030504040204" pitchFamily="34" charset="-120"/>
                <a:ea typeface="微軟正黑體" panose="020B0604030504040204" pitchFamily="34" charset="-120"/>
              </a:rPr>
              <a:t>二</a:t>
            </a:r>
            <a:r>
              <a:rPr lang="en-US" altLang="zh-TW" sz="2800" b="1" dirty="0">
                <a:solidFill>
                  <a:srgbClr val="002060"/>
                </a:solidFill>
                <a:latin typeface="微軟正黑體" panose="020B0604030504040204" pitchFamily="34" charset="-120"/>
                <a:ea typeface="微軟正黑體" panose="020B0604030504040204" pitchFamily="34" charset="-120"/>
              </a:rPr>
              <a:t>. </a:t>
            </a:r>
            <a:r>
              <a:rPr lang="zh-TW" altLang="en-US" sz="2800" b="1" dirty="0">
                <a:solidFill>
                  <a:srgbClr val="002060"/>
                </a:solidFill>
                <a:latin typeface="微軟正黑體" panose="020B0604030504040204" pitchFamily="34" charset="-120"/>
                <a:ea typeface="微軟正黑體" panose="020B0604030504040204" pitchFamily="34" charset="-120"/>
              </a:rPr>
              <a:t>主要營業項目及歷年營運狀況</a:t>
            </a:r>
          </a:p>
        </p:txBody>
      </p:sp>
    </p:spTree>
    <p:extLst>
      <p:ext uri="{BB962C8B-B14F-4D97-AF65-F5344CB8AC3E}">
        <p14:creationId xmlns:p14="http://schemas.microsoft.com/office/powerpoint/2010/main" val="1538331029"/>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B59D3974-78A5-2D84-282C-257C0FE87CAE}"/>
              </a:ext>
            </a:extLst>
          </p:cNvPr>
          <p:cNvSpPr>
            <a:spLocks noGrp="1"/>
          </p:cNvSpPr>
          <p:nvPr>
            <p:ph type="sldNum" sz="quarter" idx="2"/>
          </p:nvPr>
        </p:nvSpPr>
        <p:spPr/>
        <p:txBody>
          <a:bodyPr/>
          <a:lstStyle/>
          <a:p>
            <a:fld id="{86CB4B4D-7CA3-9044-876B-883B54F8677D}" type="slidenum">
              <a:rPr lang="en-US" altLang="zh-TW" smtClean="0"/>
              <a:pPr/>
              <a:t>6</a:t>
            </a:fld>
            <a:endParaRPr lang="en-US" altLang="zh-TW"/>
          </a:p>
        </p:txBody>
      </p:sp>
      <p:sp>
        <p:nvSpPr>
          <p:cNvPr id="5" name="標題 1">
            <a:extLst>
              <a:ext uri="{FF2B5EF4-FFF2-40B4-BE49-F238E27FC236}">
                <a16:creationId xmlns:a16="http://schemas.microsoft.com/office/drawing/2014/main" id="{66B1D633-19C7-5006-343C-89F13EA19F99}"/>
              </a:ext>
            </a:extLst>
          </p:cNvPr>
          <p:cNvSpPr txBox="1">
            <a:spLocks/>
          </p:cNvSpPr>
          <p:nvPr/>
        </p:nvSpPr>
        <p:spPr>
          <a:xfrm>
            <a:off x="1981200" y="116632"/>
            <a:ext cx="8229600" cy="922114"/>
          </a:xfrm>
          <a:prstGeom prst="rect">
            <a:avLst/>
          </a:prstGeom>
        </p:spPr>
        <p:txBody>
          <a:bodyPr vert="horz" lIns="91440" tIns="45720" rIns="91440" bIns="45720" rtlCol="0" anchor="ctr">
            <a:normAutofit/>
          </a:bodyPr>
          <a:lstStyle>
            <a:defPPr>
              <a:defRPr lang="zh-TW"/>
            </a:defPPr>
            <a:lvl1pPr lvl="0" algn="ctr">
              <a:spcBef>
                <a:spcPct val="0"/>
              </a:spcBef>
              <a:defRPr sz="3600" b="1">
                <a:solidFill>
                  <a:srgbClr val="C00000"/>
                </a:solidFill>
                <a:latin typeface="微軟正黑體" panose="020B0604030504040204" pitchFamily="34" charset="-120"/>
                <a:ea typeface="微軟正黑體" panose="020B0604030504040204" pitchFamily="34" charset="-120"/>
              </a:defRPr>
            </a:lvl1pPr>
          </a:lstStyle>
          <a:p>
            <a:r>
              <a:rPr lang="zh-TW" altLang="en-US" sz="4000" dirty="0"/>
              <a:t>貮、計畫內容及實施方法</a:t>
            </a:r>
          </a:p>
        </p:txBody>
      </p:sp>
      <p:sp>
        <p:nvSpPr>
          <p:cNvPr id="6" name="矩形 5">
            <a:extLst>
              <a:ext uri="{FF2B5EF4-FFF2-40B4-BE49-F238E27FC236}">
                <a16:creationId xmlns:a16="http://schemas.microsoft.com/office/drawing/2014/main" id="{DC5307C0-3C67-8AFF-D86E-0F51CA56C8CD}"/>
              </a:ext>
            </a:extLst>
          </p:cNvPr>
          <p:cNvSpPr/>
          <p:nvPr/>
        </p:nvSpPr>
        <p:spPr>
          <a:xfrm>
            <a:off x="604850" y="1247148"/>
            <a:ext cx="2140330" cy="523220"/>
          </a:xfrm>
          <a:prstGeom prst="rect">
            <a:avLst/>
          </a:prstGeom>
        </p:spPr>
        <p:txBody>
          <a:bodyPr wrap="none">
            <a:spAutoFit/>
          </a:bodyPr>
          <a:lstStyle/>
          <a:p>
            <a:pPr marL="514350" indent="-514350" algn="l">
              <a:spcBef>
                <a:spcPts val="200"/>
              </a:spcBef>
              <a:buFont typeface="+mj-ea"/>
              <a:buAutoNum type="ea1ChtPeriod"/>
            </a:pPr>
            <a:r>
              <a:rPr lang="zh-TW" altLang="en-US" sz="2800" b="1" dirty="0">
                <a:solidFill>
                  <a:srgbClr val="002060"/>
                </a:solidFill>
                <a:latin typeface="微軟正黑體" panose="020B0604030504040204" pitchFamily="34" charset="-120"/>
                <a:ea typeface="微軟正黑體" panose="020B0604030504040204" pitchFamily="34" charset="-120"/>
              </a:rPr>
              <a:t>計畫目標</a:t>
            </a:r>
            <a:endParaRPr lang="en-US" altLang="zh-TW" sz="2800" b="1" dirty="0">
              <a:solidFill>
                <a:srgbClr val="002060"/>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C1CC2436-674F-A533-B74C-646007C7D471}"/>
              </a:ext>
            </a:extLst>
          </p:cNvPr>
          <p:cNvSpPr/>
          <p:nvPr/>
        </p:nvSpPr>
        <p:spPr>
          <a:xfrm>
            <a:off x="1675015" y="1968150"/>
            <a:ext cx="8743453" cy="338554"/>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產業現況及於國防、軍事資安議題應用之發展分析、產業面臨之挑戰。</a:t>
            </a:r>
            <a:endParaRPr lang="zh-TW" altLang="en-US" sz="1600" dirty="0">
              <a:solidFill>
                <a:schemeClr val="tx1">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88482597"/>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B59D3974-78A5-2D84-282C-257C0FE87CAE}"/>
              </a:ext>
            </a:extLst>
          </p:cNvPr>
          <p:cNvSpPr>
            <a:spLocks noGrp="1"/>
          </p:cNvSpPr>
          <p:nvPr>
            <p:ph type="sldNum" sz="quarter" idx="2"/>
          </p:nvPr>
        </p:nvSpPr>
        <p:spPr/>
        <p:txBody>
          <a:bodyPr/>
          <a:lstStyle/>
          <a:p>
            <a:fld id="{86CB4B4D-7CA3-9044-876B-883B54F8677D}" type="slidenum">
              <a:rPr lang="en-US" altLang="zh-TW" smtClean="0"/>
              <a:pPr/>
              <a:t>7</a:t>
            </a:fld>
            <a:endParaRPr lang="en-US" altLang="zh-TW"/>
          </a:p>
        </p:txBody>
      </p:sp>
      <p:sp>
        <p:nvSpPr>
          <p:cNvPr id="5" name="標題 1">
            <a:extLst>
              <a:ext uri="{FF2B5EF4-FFF2-40B4-BE49-F238E27FC236}">
                <a16:creationId xmlns:a16="http://schemas.microsoft.com/office/drawing/2014/main" id="{66B1D633-19C7-5006-343C-89F13EA19F99}"/>
              </a:ext>
            </a:extLst>
          </p:cNvPr>
          <p:cNvSpPr txBox="1">
            <a:spLocks/>
          </p:cNvSpPr>
          <p:nvPr/>
        </p:nvSpPr>
        <p:spPr>
          <a:xfrm>
            <a:off x="1981200" y="116632"/>
            <a:ext cx="8229600" cy="922114"/>
          </a:xfrm>
          <a:prstGeom prst="rect">
            <a:avLst/>
          </a:prstGeom>
        </p:spPr>
        <p:txBody>
          <a:bodyPr vert="horz" lIns="91440" tIns="45720" rIns="91440" bIns="45720" rtlCol="0" anchor="ctr">
            <a:normAutofit/>
          </a:bodyPr>
          <a:lstStyle>
            <a:defPPr>
              <a:defRPr lang="zh-TW"/>
            </a:defPPr>
            <a:lvl1pPr lvl="0" algn="ctr">
              <a:spcBef>
                <a:spcPct val="0"/>
              </a:spcBef>
              <a:defRPr sz="3600" b="1">
                <a:solidFill>
                  <a:srgbClr val="C00000"/>
                </a:solidFill>
                <a:latin typeface="微軟正黑體" panose="020B0604030504040204" pitchFamily="34" charset="-120"/>
                <a:ea typeface="微軟正黑體" panose="020B0604030504040204" pitchFamily="34" charset="-120"/>
              </a:defRPr>
            </a:lvl1pPr>
          </a:lstStyle>
          <a:p>
            <a:r>
              <a:rPr lang="zh-TW" altLang="en-US" sz="4000" dirty="0"/>
              <a:t>貮、計畫內容及實施方法</a:t>
            </a:r>
          </a:p>
        </p:txBody>
      </p:sp>
      <p:sp>
        <p:nvSpPr>
          <p:cNvPr id="6" name="矩形 5">
            <a:extLst>
              <a:ext uri="{FF2B5EF4-FFF2-40B4-BE49-F238E27FC236}">
                <a16:creationId xmlns:a16="http://schemas.microsoft.com/office/drawing/2014/main" id="{DC5307C0-3C67-8AFF-D86E-0F51CA56C8CD}"/>
              </a:ext>
            </a:extLst>
          </p:cNvPr>
          <p:cNvSpPr/>
          <p:nvPr/>
        </p:nvSpPr>
        <p:spPr>
          <a:xfrm>
            <a:off x="604850" y="1247148"/>
            <a:ext cx="2520242" cy="523220"/>
          </a:xfrm>
          <a:prstGeom prst="rect">
            <a:avLst/>
          </a:prstGeom>
        </p:spPr>
        <p:txBody>
          <a:bodyPr wrap="none">
            <a:spAutoFit/>
          </a:bodyPr>
          <a:lstStyle/>
          <a:p>
            <a:pPr algn="l">
              <a:spcBef>
                <a:spcPts val="200"/>
              </a:spcBef>
            </a:pPr>
            <a:r>
              <a:rPr lang="zh-TW" altLang="en-US" sz="2800" b="1" dirty="0">
                <a:solidFill>
                  <a:srgbClr val="002060"/>
                </a:solidFill>
                <a:latin typeface="微軟正黑體" panose="020B0604030504040204" pitchFamily="34" charset="-120"/>
                <a:ea typeface="微軟正黑體" panose="020B0604030504040204" pitchFamily="34" charset="-120"/>
              </a:rPr>
              <a:t>二</a:t>
            </a:r>
            <a:r>
              <a:rPr lang="en-US" altLang="zh-TW" sz="2800" b="1" dirty="0">
                <a:solidFill>
                  <a:srgbClr val="002060"/>
                </a:solidFill>
                <a:latin typeface="微軟正黑體" panose="020B0604030504040204" pitchFamily="34" charset="-120"/>
                <a:ea typeface="微軟正黑體" panose="020B0604030504040204" pitchFamily="34" charset="-120"/>
              </a:rPr>
              <a:t>. </a:t>
            </a:r>
            <a:r>
              <a:rPr lang="zh-TW" altLang="en-US" sz="2800" b="1" dirty="0">
                <a:solidFill>
                  <a:srgbClr val="002060"/>
                </a:solidFill>
                <a:latin typeface="微軟正黑體" panose="020B0604030504040204" pitchFamily="34" charset="-120"/>
                <a:ea typeface="微軟正黑體" panose="020B0604030504040204" pitchFamily="34" charset="-120"/>
              </a:rPr>
              <a:t>計畫創新性</a:t>
            </a:r>
            <a:endParaRPr lang="en-US" altLang="zh-TW" sz="2800" b="1" dirty="0">
              <a:solidFill>
                <a:srgbClr val="002060"/>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2F971D47-6650-4971-A91C-6B09CCD45267}"/>
              </a:ext>
            </a:extLst>
          </p:cNvPr>
          <p:cNvSpPr/>
          <p:nvPr/>
        </p:nvSpPr>
        <p:spPr>
          <a:xfrm>
            <a:off x="1087966" y="1916015"/>
            <a:ext cx="10016067" cy="3262432"/>
          </a:xfrm>
          <a:prstGeom prst="rect">
            <a:avLst/>
          </a:prstGeom>
        </p:spPr>
        <p:txBody>
          <a:bodyPr wrap="square">
            <a:spAutoFit/>
          </a:bodyPr>
          <a:lstStyle/>
          <a:p>
            <a:pPr algn="l">
              <a:spcBef>
                <a:spcPts val="200"/>
              </a:spcBef>
            </a:pP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一</a:t>
            </a: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 技術說明</a:t>
            </a:r>
            <a:endParaRPr lang="en-US" altLang="zh-TW" sz="2400" b="1" dirty="0">
              <a:solidFill>
                <a:srgbClr val="000000"/>
              </a:solidFill>
              <a:latin typeface="微軟正黑體" panose="020B0604030504040204" pitchFamily="34" charset="-120"/>
              <a:ea typeface="微軟正黑體" panose="020B0604030504040204" pitchFamily="34" charset="-120"/>
            </a:endParaRPr>
          </a:p>
          <a:p>
            <a:pPr algn="l">
              <a:spcBef>
                <a:spcPts val="200"/>
              </a:spcBef>
            </a:pPr>
            <a:endParaRPr lang="en-US" altLang="zh-TW" sz="2800" b="1" dirty="0">
              <a:solidFill>
                <a:srgbClr val="002060"/>
              </a:solidFill>
              <a:latin typeface="微軟正黑體" panose="020B0604030504040204" pitchFamily="34" charset="-120"/>
              <a:ea typeface="微軟正黑體" panose="020B0604030504040204" pitchFamily="34" charset="-120"/>
            </a:endParaRPr>
          </a:p>
          <a:p>
            <a:pPr algn="l">
              <a:spcBef>
                <a:spcPts val="200"/>
              </a:spcBef>
            </a:pPr>
            <a:endParaRPr lang="en-US" altLang="zh-TW" sz="2800" b="1" dirty="0">
              <a:solidFill>
                <a:srgbClr val="002060"/>
              </a:solidFill>
              <a:latin typeface="微軟正黑體" panose="020B0604030504040204" pitchFamily="34" charset="-120"/>
              <a:ea typeface="微軟正黑體" panose="020B0604030504040204" pitchFamily="34" charset="-120"/>
            </a:endParaRPr>
          </a:p>
          <a:p>
            <a:pPr algn="l">
              <a:spcBef>
                <a:spcPts val="200"/>
              </a:spcBef>
            </a:pPr>
            <a:endParaRPr lang="en-US" altLang="zh-TW" sz="2800" b="1" dirty="0">
              <a:solidFill>
                <a:srgbClr val="002060"/>
              </a:solidFill>
              <a:latin typeface="微軟正黑體" panose="020B0604030504040204" pitchFamily="34" charset="-120"/>
              <a:ea typeface="微軟正黑體" panose="020B0604030504040204" pitchFamily="34" charset="-120"/>
            </a:endParaRPr>
          </a:p>
          <a:p>
            <a:pPr algn="l">
              <a:spcBef>
                <a:spcPts val="200"/>
              </a:spcBef>
            </a:pP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二</a:t>
            </a: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研發技術與國防、軍事資安議題應用之關聯性</a:t>
            </a:r>
            <a:endParaRPr lang="en-US" altLang="zh-TW" sz="2400" b="1" dirty="0">
              <a:solidFill>
                <a:srgbClr val="000000"/>
              </a:solidFill>
              <a:latin typeface="微軟正黑體" panose="020B0604030504040204" pitchFamily="34" charset="-120"/>
              <a:ea typeface="微軟正黑體" panose="020B0604030504040204" pitchFamily="34" charset="-120"/>
            </a:endParaRPr>
          </a:p>
          <a:p>
            <a:pPr algn="l">
              <a:spcBef>
                <a:spcPts val="200"/>
              </a:spcBef>
            </a:pPr>
            <a:endParaRPr lang="en-US" altLang="zh-TW" sz="2800" b="1" dirty="0">
              <a:solidFill>
                <a:srgbClr val="000000"/>
              </a:solidFill>
              <a:latin typeface="微軟正黑體" panose="020B0604030504040204" pitchFamily="34" charset="-120"/>
              <a:ea typeface="微軟正黑體" panose="020B0604030504040204" pitchFamily="34" charset="-120"/>
            </a:endParaRPr>
          </a:p>
          <a:p>
            <a:pPr algn="l">
              <a:spcBef>
                <a:spcPts val="200"/>
              </a:spcBef>
            </a:pPr>
            <a:endParaRPr lang="en-US" altLang="zh-TW" sz="2800" b="1" dirty="0">
              <a:solidFill>
                <a:srgbClr val="002060"/>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1F581FF2-A2AD-46D0-B231-E9E83AE44EA3}"/>
              </a:ext>
            </a:extLst>
          </p:cNvPr>
          <p:cNvSpPr/>
          <p:nvPr/>
        </p:nvSpPr>
        <p:spPr>
          <a:xfrm>
            <a:off x="1864971" y="2473454"/>
            <a:ext cx="8701119" cy="830997"/>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說明技術構想欲解決之軍民通用資安挑戰議題，技術雛型成熟度，與國際對標之類似技術競爭力分析或技術在產業及市場的利基競爭定位，及投入建立自主研發關鍵核心技術之技術藍圖規劃。</a:t>
            </a:r>
            <a:endParaRPr lang="zh-TW" altLang="en-US" sz="1600" dirty="0">
              <a:solidFill>
                <a:schemeClr val="tx1">
                  <a:lumMod val="75000"/>
                </a:schemeClr>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20A4352F-00A0-42CE-9242-B6AAF4854D23}"/>
              </a:ext>
            </a:extLst>
          </p:cNvPr>
          <p:cNvSpPr/>
          <p:nvPr/>
        </p:nvSpPr>
        <p:spPr>
          <a:xfrm>
            <a:off x="1864970" y="4263583"/>
            <a:ext cx="8701119" cy="584775"/>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提出將先期雛型技術產品化之具體目標雛型產品規格及成果展示、驗證情境，說明產品對焦之潛力國防或軍事應用目標應用單位。</a:t>
            </a:r>
            <a:endParaRPr lang="zh-TW" altLang="en-US" sz="1600" dirty="0">
              <a:solidFill>
                <a:schemeClr val="tx1">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15050369"/>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B59D3974-78A5-2D84-282C-257C0FE87CAE}"/>
              </a:ext>
            </a:extLst>
          </p:cNvPr>
          <p:cNvSpPr>
            <a:spLocks noGrp="1"/>
          </p:cNvSpPr>
          <p:nvPr>
            <p:ph type="sldNum" sz="quarter" idx="2"/>
          </p:nvPr>
        </p:nvSpPr>
        <p:spPr/>
        <p:txBody>
          <a:bodyPr/>
          <a:lstStyle/>
          <a:p>
            <a:fld id="{86CB4B4D-7CA3-9044-876B-883B54F8677D}" type="slidenum">
              <a:rPr lang="en-US" altLang="zh-TW" smtClean="0"/>
              <a:pPr/>
              <a:t>8</a:t>
            </a:fld>
            <a:endParaRPr lang="en-US" altLang="zh-TW"/>
          </a:p>
        </p:txBody>
      </p:sp>
      <p:sp>
        <p:nvSpPr>
          <p:cNvPr id="3" name="矩形 2">
            <a:extLst>
              <a:ext uri="{FF2B5EF4-FFF2-40B4-BE49-F238E27FC236}">
                <a16:creationId xmlns:a16="http://schemas.microsoft.com/office/drawing/2014/main" id="{CC468F8C-49A1-F1DE-38BE-29984BB2068B}"/>
              </a:ext>
            </a:extLst>
          </p:cNvPr>
          <p:cNvSpPr/>
          <p:nvPr/>
        </p:nvSpPr>
        <p:spPr>
          <a:xfrm>
            <a:off x="844501" y="1285156"/>
            <a:ext cx="2740503" cy="918200"/>
          </a:xfrm>
          <a:prstGeom prst="rect">
            <a:avLst/>
          </a:prstGeom>
        </p:spPr>
        <p:txBody>
          <a:bodyPr wrap="square">
            <a:spAutoFit/>
          </a:bodyPr>
          <a:lstStyle/>
          <a:p>
            <a:pPr algn="l">
              <a:spcBef>
                <a:spcPts val="200"/>
              </a:spcBef>
            </a:pPr>
            <a:r>
              <a:rPr lang="zh-TW" altLang="en-US" sz="2800" b="1" dirty="0">
                <a:solidFill>
                  <a:srgbClr val="002060"/>
                </a:solidFill>
                <a:latin typeface="微軟正黑體" panose="020B0604030504040204" pitchFamily="34" charset="-120"/>
                <a:ea typeface="微軟正黑體" panose="020B0604030504040204" pitchFamily="34" charset="-120"/>
              </a:rPr>
              <a:t>三</a:t>
            </a:r>
            <a:r>
              <a:rPr lang="en-US" altLang="zh-TW" sz="2800" b="1" dirty="0">
                <a:solidFill>
                  <a:srgbClr val="002060"/>
                </a:solidFill>
                <a:latin typeface="微軟正黑體" panose="020B0604030504040204" pitchFamily="34" charset="-120"/>
                <a:ea typeface="微軟正黑體" panose="020B0604030504040204" pitchFamily="34" charset="-120"/>
              </a:rPr>
              <a:t>. </a:t>
            </a:r>
            <a:r>
              <a:rPr lang="zh-TW" altLang="en-US" sz="2800" b="1" dirty="0">
                <a:solidFill>
                  <a:srgbClr val="002060"/>
                </a:solidFill>
                <a:latin typeface="微軟正黑體" panose="020B0604030504040204" pitchFamily="34" charset="-120"/>
                <a:ea typeface="微軟正黑體" panose="020B0604030504040204" pitchFamily="34" charset="-120"/>
              </a:rPr>
              <a:t>實施方法</a:t>
            </a:r>
            <a:endParaRPr lang="en-US" altLang="zh-TW" sz="2800" b="1" dirty="0">
              <a:solidFill>
                <a:srgbClr val="002060"/>
              </a:solidFill>
              <a:latin typeface="微軟正黑體" panose="020B0604030504040204" pitchFamily="34" charset="-120"/>
              <a:ea typeface="微軟正黑體" panose="020B0604030504040204" pitchFamily="34" charset="-120"/>
            </a:endParaRPr>
          </a:p>
          <a:p>
            <a:pPr lvl="1" algn="l">
              <a:spcBef>
                <a:spcPts val="200"/>
              </a:spcBef>
            </a:pPr>
            <a:r>
              <a:rPr lang="zh-TW" altLang="en-US" sz="2400" b="1" dirty="0">
                <a:solidFill>
                  <a:srgbClr val="000000"/>
                </a:solidFill>
                <a:latin typeface="微軟正黑體" panose="020B0604030504040204" pitchFamily="34" charset="-120"/>
                <a:ea typeface="微軟正黑體" panose="020B0604030504040204" pitchFamily="34" charset="-120"/>
              </a:rPr>
              <a:t>   </a:t>
            </a: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一</a:t>
            </a: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spc="-40" dirty="0">
                <a:solidFill>
                  <a:srgbClr val="000000"/>
                </a:solidFill>
                <a:latin typeface="微軟正黑體" panose="020B0604030504040204" pitchFamily="34" charset="-120"/>
                <a:ea typeface="微軟正黑體" panose="020B0604030504040204" pitchFamily="34" charset="-120"/>
              </a:rPr>
              <a:t>計畫架構</a:t>
            </a:r>
            <a:endParaRPr lang="en-US" altLang="zh-TW" sz="2400" b="1" spc="-40" dirty="0">
              <a:solidFill>
                <a:srgbClr val="000000"/>
              </a:solidFill>
              <a:latin typeface="微軟正黑體" panose="020B0604030504040204" pitchFamily="34" charset="-120"/>
              <a:ea typeface="微軟正黑體" panose="020B0604030504040204" pitchFamily="34" charset="-120"/>
            </a:endParaRPr>
          </a:p>
        </p:txBody>
      </p:sp>
      <p:graphicFrame>
        <p:nvGraphicFramePr>
          <p:cNvPr id="2" name="資料庫圖表 1">
            <a:extLst>
              <a:ext uri="{FF2B5EF4-FFF2-40B4-BE49-F238E27FC236}">
                <a16:creationId xmlns:a16="http://schemas.microsoft.com/office/drawing/2014/main" id="{293FD1C3-EC69-4C25-83F4-45FC69E3AE39}"/>
              </a:ext>
            </a:extLst>
          </p:cNvPr>
          <p:cNvGraphicFramePr/>
          <p:nvPr>
            <p:extLst>
              <p:ext uri="{D42A27DB-BD31-4B8C-83A1-F6EECF244321}">
                <p14:modId xmlns:p14="http://schemas.microsoft.com/office/powerpoint/2010/main" val="4185949104"/>
              </p:ext>
            </p:extLst>
          </p:nvPr>
        </p:nvGraphicFramePr>
        <p:xfrm>
          <a:off x="2484968" y="2329016"/>
          <a:ext cx="4868333" cy="3860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7" name="直線接點 36">
            <a:extLst>
              <a:ext uri="{FF2B5EF4-FFF2-40B4-BE49-F238E27FC236}">
                <a16:creationId xmlns:a16="http://schemas.microsoft.com/office/drawing/2014/main" id="{B969CB69-2B5D-4B0B-820F-08B374B1A420}"/>
              </a:ext>
            </a:extLst>
          </p:cNvPr>
          <p:cNvCxnSpPr>
            <a:cxnSpLocks/>
          </p:cNvCxnSpPr>
          <p:nvPr/>
        </p:nvCxnSpPr>
        <p:spPr>
          <a:xfrm>
            <a:off x="7353301" y="4236522"/>
            <a:ext cx="311628"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nvGrpSpPr>
          <p:cNvPr id="38" name="群組 37">
            <a:extLst>
              <a:ext uri="{FF2B5EF4-FFF2-40B4-BE49-F238E27FC236}">
                <a16:creationId xmlns:a16="http://schemas.microsoft.com/office/drawing/2014/main" id="{8C39C50E-7CDD-450A-9E34-A2A03A303A09}"/>
              </a:ext>
            </a:extLst>
          </p:cNvPr>
          <p:cNvGrpSpPr/>
          <p:nvPr/>
        </p:nvGrpSpPr>
        <p:grpSpPr>
          <a:xfrm>
            <a:off x="7901996" y="3461338"/>
            <a:ext cx="2210717" cy="674268"/>
            <a:chOff x="2655238" y="456000"/>
            <a:chExt cx="2210717" cy="674268"/>
          </a:xfrm>
        </p:grpSpPr>
        <p:sp>
          <p:nvSpPr>
            <p:cNvPr id="39" name="矩形 38">
              <a:extLst>
                <a:ext uri="{FF2B5EF4-FFF2-40B4-BE49-F238E27FC236}">
                  <a16:creationId xmlns:a16="http://schemas.microsoft.com/office/drawing/2014/main" id="{DAE66310-44FF-47A6-8B27-F6B31818107D}"/>
                </a:ext>
              </a:extLst>
            </p:cNvPr>
            <p:cNvSpPr/>
            <p:nvPr/>
          </p:nvSpPr>
          <p:spPr>
            <a:xfrm>
              <a:off x="2655238" y="456000"/>
              <a:ext cx="2210717" cy="674268"/>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0" name="文字方塊 39">
              <a:extLst>
                <a:ext uri="{FF2B5EF4-FFF2-40B4-BE49-F238E27FC236}">
                  <a16:creationId xmlns:a16="http://schemas.microsoft.com/office/drawing/2014/main" id="{75DBC853-C369-4F77-83D8-1B77E33D3A1E}"/>
                </a:ext>
              </a:extLst>
            </p:cNvPr>
            <p:cNvSpPr txBox="1"/>
            <p:nvPr/>
          </p:nvSpPr>
          <p:spPr>
            <a:xfrm>
              <a:off x="2655238" y="456000"/>
              <a:ext cx="2210717" cy="674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zh-TW" altLang="en-US" sz="3100" kern="1200" dirty="0"/>
                <a:t>文字</a:t>
              </a:r>
            </a:p>
          </p:txBody>
        </p:sp>
      </p:grpSp>
      <p:grpSp>
        <p:nvGrpSpPr>
          <p:cNvPr id="41" name="群組 40">
            <a:extLst>
              <a:ext uri="{FF2B5EF4-FFF2-40B4-BE49-F238E27FC236}">
                <a16:creationId xmlns:a16="http://schemas.microsoft.com/office/drawing/2014/main" id="{15F82738-2D4A-446F-B1E8-8CE78766B61D}"/>
              </a:ext>
            </a:extLst>
          </p:cNvPr>
          <p:cNvGrpSpPr/>
          <p:nvPr/>
        </p:nvGrpSpPr>
        <p:grpSpPr>
          <a:xfrm>
            <a:off x="7901997" y="4295040"/>
            <a:ext cx="2210717" cy="674268"/>
            <a:chOff x="2655238" y="456000"/>
            <a:chExt cx="2210717" cy="674268"/>
          </a:xfrm>
        </p:grpSpPr>
        <p:sp>
          <p:nvSpPr>
            <p:cNvPr id="42" name="矩形 41">
              <a:extLst>
                <a:ext uri="{FF2B5EF4-FFF2-40B4-BE49-F238E27FC236}">
                  <a16:creationId xmlns:a16="http://schemas.microsoft.com/office/drawing/2014/main" id="{417AF89D-DBCB-4EE8-826C-E1983CCDA623}"/>
                </a:ext>
              </a:extLst>
            </p:cNvPr>
            <p:cNvSpPr/>
            <p:nvPr/>
          </p:nvSpPr>
          <p:spPr>
            <a:xfrm>
              <a:off x="2655238" y="456000"/>
              <a:ext cx="2210717" cy="674268"/>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3" name="文字方塊 42">
              <a:extLst>
                <a:ext uri="{FF2B5EF4-FFF2-40B4-BE49-F238E27FC236}">
                  <a16:creationId xmlns:a16="http://schemas.microsoft.com/office/drawing/2014/main" id="{40CF1DAD-26AB-4540-A9D3-DB0963520C18}"/>
                </a:ext>
              </a:extLst>
            </p:cNvPr>
            <p:cNvSpPr txBox="1"/>
            <p:nvPr/>
          </p:nvSpPr>
          <p:spPr>
            <a:xfrm>
              <a:off x="2655238" y="456000"/>
              <a:ext cx="2210717" cy="674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zh-TW" altLang="en-US" sz="3100" kern="1200" dirty="0"/>
                <a:t>文字</a:t>
              </a:r>
            </a:p>
          </p:txBody>
        </p:sp>
      </p:grpSp>
      <p:cxnSp>
        <p:nvCxnSpPr>
          <p:cNvPr id="44" name="直線接點 43">
            <a:extLst>
              <a:ext uri="{FF2B5EF4-FFF2-40B4-BE49-F238E27FC236}">
                <a16:creationId xmlns:a16="http://schemas.microsoft.com/office/drawing/2014/main" id="{EDA9CC70-99C2-465A-9757-04A0E8EDF18E}"/>
              </a:ext>
            </a:extLst>
          </p:cNvPr>
          <p:cNvCxnSpPr>
            <a:cxnSpLocks/>
          </p:cNvCxnSpPr>
          <p:nvPr/>
        </p:nvCxnSpPr>
        <p:spPr>
          <a:xfrm>
            <a:off x="7679268" y="3818093"/>
            <a:ext cx="0" cy="814081"/>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5" name="直線接點 44">
            <a:extLst>
              <a:ext uri="{FF2B5EF4-FFF2-40B4-BE49-F238E27FC236}">
                <a16:creationId xmlns:a16="http://schemas.microsoft.com/office/drawing/2014/main" id="{A5142B64-74BC-41FE-8CC8-2D8E3D0EC7E5}"/>
              </a:ext>
            </a:extLst>
          </p:cNvPr>
          <p:cNvCxnSpPr>
            <a:cxnSpLocks/>
          </p:cNvCxnSpPr>
          <p:nvPr/>
        </p:nvCxnSpPr>
        <p:spPr>
          <a:xfrm>
            <a:off x="7679268" y="4632174"/>
            <a:ext cx="222729"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6" name="直線接點 45">
            <a:extLst>
              <a:ext uri="{FF2B5EF4-FFF2-40B4-BE49-F238E27FC236}">
                <a16:creationId xmlns:a16="http://schemas.microsoft.com/office/drawing/2014/main" id="{D1FB2482-B233-476B-9FE4-AE313E2764CE}"/>
              </a:ext>
            </a:extLst>
          </p:cNvPr>
          <p:cNvCxnSpPr>
            <a:cxnSpLocks/>
          </p:cNvCxnSpPr>
          <p:nvPr/>
        </p:nvCxnSpPr>
        <p:spPr>
          <a:xfrm>
            <a:off x="7679268" y="3818093"/>
            <a:ext cx="222729"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8" name="直線接點 47">
            <a:extLst>
              <a:ext uri="{FF2B5EF4-FFF2-40B4-BE49-F238E27FC236}">
                <a16:creationId xmlns:a16="http://schemas.microsoft.com/office/drawing/2014/main" id="{E1196637-7B82-4E5B-8B77-37091382EE6F}"/>
              </a:ext>
            </a:extLst>
          </p:cNvPr>
          <p:cNvCxnSpPr>
            <a:cxnSpLocks/>
          </p:cNvCxnSpPr>
          <p:nvPr/>
        </p:nvCxnSpPr>
        <p:spPr>
          <a:xfrm>
            <a:off x="7340980" y="5818231"/>
            <a:ext cx="338289"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nvGrpSpPr>
          <p:cNvPr id="49" name="群組 48">
            <a:extLst>
              <a:ext uri="{FF2B5EF4-FFF2-40B4-BE49-F238E27FC236}">
                <a16:creationId xmlns:a16="http://schemas.microsoft.com/office/drawing/2014/main" id="{FF4C7415-BA77-43F2-87BE-90655C88FF4E}"/>
              </a:ext>
            </a:extLst>
          </p:cNvPr>
          <p:cNvGrpSpPr/>
          <p:nvPr/>
        </p:nvGrpSpPr>
        <p:grpSpPr>
          <a:xfrm>
            <a:off x="7901997" y="5051290"/>
            <a:ext cx="2210717" cy="674268"/>
            <a:chOff x="2655238" y="456000"/>
            <a:chExt cx="2210717" cy="674268"/>
          </a:xfrm>
        </p:grpSpPr>
        <p:sp>
          <p:nvSpPr>
            <p:cNvPr id="50" name="矩形 49">
              <a:extLst>
                <a:ext uri="{FF2B5EF4-FFF2-40B4-BE49-F238E27FC236}">
                  <a16:creationId xmlns:a16="http://schemas.microsoft.com/office/drawing/2014/main" id="{EC1AD65D-561A-4C83-B72D-266F3EC9B7BA}"/>
                </a:ext>
              </a:extLst>
            </p:cNvPr>
            <p:cNvSpPr/>
            <p:nvPr/>
          </p:nvSpPr>
          <p:spPr>
            <a:xfrm>
              <a:off x="2655238" y="456000"/>
              <a:ext cx="2210717" cy="674268"/>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51" name="文字方塊 50">
              <a:extLst>
                <a:ext uri="{FF2B5EF4-FFF2-40B4-BE49-F238E27FC236}">
                  <a16:creationId xmlns:a16="http://schemas.microsoft.com/office/drawing/2014/main" id="{48D14A9C-8DB6-4EE1-A2F9-44495B177ADD}"/>
                </a:ext>
              </a:extLst>
            </p:cNvPr>
            <p:cNvSpPr txBox="1"/>
            <p:nvPr/>
          </p:nvSpPr>
          <p:spPr>
            <a:xfrm>
              <a:off x="2655238" y="456000"/>
              <a:ext cx="2210717" cy="674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zh-TW" altLang="en-US" sz="3100" kern="1200" dirty="0"/>
                <a:t>文字</a:t>
              </a:r>
            </a:p>
          </p:txBody>
        </p:sp>
      </p:grpSp>
      <p:grpSp>
        <p:nvGrpSpPr>
          <p:cNvPr id="52" name="群組 51">
            <a:extLst>
              <a:ext uri="{FF2B5EF4-FFF2-40B4-BE49-F238E27FC236}">
                <a16:creationId xmlns:a16="http://schemas.microsoft.com/office/drawing/2014/main" id="{2B250A05-C5D7-4CED-8C06-DEF2657708AB}"/>
              </a:ext>
            </a:extLst>
          </p:cNvPr>
          <p:cNvGrpSpPr/>
          <p:nvPr/>
        </p:nvGrpSpPr>
        <p:grpSpPr>
          <a:xfrm>
            <a:off x="7901998" y="5884992"/>
            <a:ext cx="2210717" cy="674268"/>
            <a:chOff x="2655238" y="456000"/>
            <a:chExt cx="2210717" cy="674268"/>
          </a:xfrm>
        </p:grpSpPr>
        <p:sp>
          <p:nvSpPr>
            <p:cNvPr id="53" name="矩形 52">
              <a:extLst>
                <a:ext uri="{FF2B5EF4-FFF2-40B4-BE49-F238E27FC236}">
                  <a16:creationId xmlns:a16="http://schemas.microsoft.com/office/drawing/2014/main" id="{87A1DFCB-933E-42EA-9B8C-451D46B8BCC5}"/>
                </a:ext>
              </a:extLst>
            </p:cNvPr>
            <p:cNvSpPr/>
            <p:nvPr/>
          </p:nvSpPr>
          <p:spPr>
            <a:xfrm>
              <a:off x="2655238" y="456000"/>
              <a:ext cx="2210717" cy="674268"/>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54" name="文字方塊 53">
              <a:extLst>
                <a:ext uri="{FF2B5EF4-FFF2-40B4-BE49-F238E27FC236}">
                  <a16:creationId xmlns:a16="http://schemas.microsoft.com/office/drawing/2014/main" id="{53F4FBA0-CA72-4981-8D60-77505546F30C}"/>
                </a:ext>
              </a:extLst>
            </p:cNvPr>
            <p:cNvSpPr txBox="1"/>
            <p:nvPr/>
          </p:nvSpPr>
          <p:spPr>
            <a:xfrm>
              <a:off x="2655238" y="456000"/>
              <a:ext cx="2210717" cy="674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zh-TW" altLang="en-US" sz="3100" kern="1200" dirty="0"/>
                <a:t>文字</a:t>
              </a:r>
            </a:p>
          </p:txBody>
        </p:sp>
      </p:grpSp>
      <p:cxnSp>
        <p:nvCxnSpPr>
          <p:cNvPr id="55" name="直線接點 54">
            <a:extLst>
              <a:ext uri="{FF2B5EF4-FFF2-40B4-BE49-F238E27FC236}">
                <a16:creationId xmlns:a16="http://schemas.microsoft.com/office/drawing/2014/main" id="{0685DE80-4A2E-49E3-8231-636A42F94709}"/>
              </a:ext>
            </a:extLst>
          </p:cNvPr>
          <p:cNvCxnSpPr>
            <a:cxnSpLocks/>
          </p:cNvCxnSpPr>
          <p:nvPr/>
        </p:nvCxnSpPr>
        <p:spPr>
          <a:xfrm>
            <a:off x="7679269" y="5408045"/>
            <a:ext cx="0" cy="814081"/>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6" name="直線接點 55">
            <a:extLst>
              <a:ext uri="{FF2B5EF4-FFF2-40B4-BE49-F238E27FC236}">
                <a16:creationId xmlns:a16="http://schemas.microsoft.com/office/drawing/2014/main" id="{B1F5FDD1-73BF-471A-817E-CB5F56114DF2}"/>
              </a:ext>
            </a:extLst>
          </p:cNvPr>
          <p:cNvCxnSpPr>
            <a:cxnSpLocks/>
            <a:endCxn id="54" idx="1"/>
          </p:cNvCxnSpPr>
          <p:nvPr/>
        </p:nvCxnSpPr>
        <p:spPr>
          <a:xfrm>
            <a:off x="7679269" y="6222126"/>
            <a:ext cx="222729"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7" name="直線接點 56">
            <a:extLst>
              <a:ext uri="{FF2B5EF4-FFF2-40B4-BE49-F238E27FC236}">
                <a16:creationId xmlns:a16="http://schemas.microsoft.com/office/drawing/2014/main" id="{A445A745-1443-4C52-80D6-A26973B6A90C}"/>
              </a:ext>
            </a:extLst>
          </p:cNvPr>
          <p:cNvCxnSpPr>
            <a:cxnSpLocks/>
          </p:cNvCxnSpPr>
          <p:nvPr/>
        </p:nvCxnSpPr>
        <p:spPr>
          <a:xfrm>
            <a:off x="7679269" y="5408045"/>
            <a:ext cx="222729"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0" name="直線接點 89">
            <a:extLst>
              <a:ext uri="{FF2B5EF4-FFF2-40B4-BE49-F238E27FC236}">
                <a16:creationId xmlns:a16="http://schemas.microsoft.com/office/drawing/2014/main" id="{ADFBD207-1DC7-4B37-B60A-C59F8BBAA9D8}"/>
              </a:ext>
            </a:extLst>
          </p:cNvPr>
          <p:cNvCxnSpPr>
            <a:cxnSpLocks/>
          </p:cNvCxnSpPr>
          <p:nvPr/>
        </p:nvCxnSpPr>
        <p:spPr>
          <a:xfrm>
            <a:off x="7353301" y="2638161"/>
            <a:ext cx="311628"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nvGrpSpPr>
          <p:cNvPr id="91" name="群組 90">
            <a:extLst>
              <a:ext uri="{FF2B5EF4-FFF2-40B4-BE49-F238E27FC236}">
                <a16:creationId xmlns:a16="http://schemas.microsoft.com/office/drawing/2014/main" id="{CADC522F-EA6E-472A-BBD3-C9570A7676CC}"/>
              </a:ext>
            </a:extLst>
          </p:cNvPr>
          <p:cNvGrpSpPr/>
          <p:nvPr/>
        </p:nvGrpSpPr>
        <p:grpSpPr>
          <a:xfrm>
            <a:off x="7901996" y="1866222"/>
            <a:ext cx="2210717" cy="674268"/>
            <a:chOff x="2655238" y="456000"/>
            <a:chExt cx="2210717" cy="674268"/>
          </a:xfrm>
        </p:grpSpPr>
        <p:sp>
          <p:nvSpPr>
            <p:cNvPr id="92" name="矩形 91">
              <a:extLst>
                <a:ext uri="{FF2B5EF4-FFF2-40B4-BE49-F238E27FC236}">
                  <a16:creationId xmlns:a16="http://schemas.microsoft.com/office/drawing/2014/main" id="{B0A856CE-4209-4EDE-A6A1-73DDC15F8DCF}"/>
                </a:ext>
              </a:extLst>
            </p:cNvPr>
            <p:cNvSpPr/>
            <p:nvPr/>
          </p:nvSpPr>
          <p:spPr>
            <a:xfrm>
              <a:off x="2655238" y="456000"/>
              <a:ext cx="2210717" cy="674268"/>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3" name="文字方塊 92">
              <a:extLst>
                <a:ext uri="{FF2B5EF4-FFF2-40B4-BE49-F238E27FC236}">
                  <a16:creationId xmlns:a16="http://schemas.microsoft.com/office/drawing/2014/main" id="{ED91FF5C-17F1-4E14-A164-BF79DFC359EE}"/>
                </a:ext>
              </a:extLst>
            </p:cNvPr>
            <p:cNvSpPr txBox="1"/>
            <p:nvPr/>
          </p:nvSpPr>
          <p:spPr>
            <a:xfrm>
              <a:off x="2655238" y="456000"/>
              <a:ext cx="2210717" cy="674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zh-TW" altLang="en-US" sz="3100" kern="1200" dirty="0"/>
                <a:t>文字</a:t>
              </a:r>
            </a:p>
          </p:txBody>
        </p:sp>
      </p:grpSp>
      <p:grpSp>
        <p:nvGrpSpPr>
          <p:cNvPr id="94" name="群組 93">
            <a:extLst>
              <a:ext uri="{FF2B5EF4-FFF2-40B4-BE49-F238E27FC236}">
                <a16:creationId xmlns:a16="http://schemas.microsoft.com/office/drawing/2014/main" id="{4F714BC7-C9EC-41DC-871B-C6A5058330A1}"/>
              </a:ext>
            </a:extLst>
          </p:cNvPr>
          <p:cNvGrpSpPr/>
          <p:nvPr/>
        </p:nvGrpSpPr>
        <p:grpSpPr>
          <a:xfrm>
            <a:off x="7901997" y="2699924"/>
            <a:ext cx="2210717" cy="674268"/>
            <a:chOff x="2655238" y="456000"/>
            <a:chExt cx="2210717" cy="674268"/>
          </a:xfrm>
        </p:grpSpPr>
        <p:sp>
          <p:nvSpPr>
            <p:cNvPr id="95" name="矩形 94">
              <a:extLst>
                <a:ext uri="{FF2B5EF4-FFF2-40B4-BE49-F238E27FC236}">
                  <a16:creationId xmlns:a16="http://schemas.microsoft.com/office/drawing/2014/main" id="{63948476-603D-44B1-BFE6-FCA3BA3B389E}"/>
                </a:ext>
              </a:extLst>
            </p:cNvPr>
            <p:cNvSpPr/>
            <p:nvPr/>
          </p:nvSpPr>
          <p:spPr>
            <a:xfrm>
              <a:off x="2655238" y="456000"/>
              <a:ext cx="2210717" cy="674268"/>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6" name="文字方塊 95">
              <a:extLst>
                <a:ext uri="{FF2B5EF4-FFF2-40B4-BE49-F238E27FC236}">
                  <a16:creationId xmlns:a16="http://schemas.microsoft.com/office/drawing/2014/main" id="{115EBACB-99D6-491E-887B-3B2DC46B84A6}"/>
                </a:ext>
              </a:extLst>
            </p:cNvPr>
            <p:cNvSpPr txBox="1"/>
            <p:nvPr/>
          </p:nvSpPr>
          <p:spPr>
            <a:xfrm>
              <a:off x="2655238" y="456000"/>
              <a:ext cx="2210717" cy="674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zh-TW" altLang="en-US" sz="3100" kern="1200" dirty="0"/>
                <a:t>文字</a:t>
              </a:r>
            </a:p>
          </p:txBody>
        </p:sp>
      </p:grpSp>
      <p:cxnSp>
        <p:nvCxnSpPr>
          <p:cNvPr id="97" name="直線接點 96">
            <a:extLst>
              <a:ext uri="{FF2B5EF4-FFF2-40B4-BE49-F238E27FC236}">
                <a16:creationId xmlns:a16="http://schemas.microsoft.com/office/drawing/2014/main" id="{B9552C55-504D-473C-A966-B305D214E08D}"/>
              </a:ext>
            </a:extLst>
          </p:cNvPr>
          <p:cNvCxnSpPr>
            <a:cxnSpLocks/>
          </p:cNvCxnSpPr>
          <p:nvPr/>
        </p:nvCxnSpPr>
        <p:spPr>
          <a:xfrm>
            <a:off x="7679268" y="2222977"/>
            <a:ext cx="0" cy="814081"/>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8" name="直線接點 97">
            <a:extLst>
              <a:ext uri="{FF2B5EF4-FFF2-40B4-BE49-F238E27FC236}">
                <a16:creationId xmlns:a16="http://schemas.microsoft.com/office/drawing/2014/main" id="{2777C062-7CF0-446C-93AE-35B108FEEE4D}"/>
              </a:ext>
            </a:extLst>
          </p:cNvPr>
          <p:cNvCxnSpPr>
            <a:cxnSpLocks/>
          </p:cNvCxnSpPr>
          <p:nvPr/>
        </p:nvCxnSpPr>
        <p:spPr>
          <a:xfrm>
            <a:off x="7679268" y="3037058"/>
            <a:ext cx="222729"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9" name="直線接點 98">
            <a:extLst>
              <a:ext uri="{FF2B5EF4-FFF2-40B4-BE49-F238E27FC236}">
                <a16:creationId xmlns:a16="http://schemas.microsoft.com/office/drawing/2014/main" id="{7D6B3922-0109-4FD0-893C-FE66142454B3}"/>
              </a:ext>
            </a:extLst>
          </p:cNvPr>
          <p:cNvCxnSpPr>
            <a:cxnSpLocks/>
          </p:cNvCxnSpPr>
          <p:nvPr/>
        </p:nvCxnSpPr>
        <p:spPr>
          <a:xfrm>
            <a:off x="7679268" y="2222977"/>
            <a:ext cx="222729"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01" name="矩形 100">
            <a:extLst>
              <a:ext uri="{FF2B5EF4-FFF2-40B4-BE49-F238E27FC236}">
                <a16:creationId xmlns:a16="http://schemas.microsoft.com/office/drawing/2014/main" id="{5844CCBC-0058-4753-A8C7-B649F8AA20D5}"/>
              </a:ext>
            </a:extLst>
          </p:cNvPr>
          <p:cNvSpPr/>
          <p:nvPr/>
        </p:nvSpPr>
        <p:spPr>
          <a:xfrm>
            <a:off x="491067" y="4800031"/>
            <a:ext cx="4274787" cy="338554"/>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撰寫方向建議：大小、架構請自行增減項目。</a:t>
            </a:r>
          </a:p>
        </p:txBody>
      </p:sp>
      <p:sp>
        <p:nvSpPr>
          <p:cNvPr id="104" name="矩形 103">
            <a:extLst>
              <a:ext uri="{FF2B5EF4-FFF2-40B4-BE49-F238E27FC236}">
                <a16:creationId xmlns:a16="http://schemas.microsoft.com/office/drawing/2014/main" id="{7A293138-CAC9-45F6-B0D0-7E02B211EDBA}"/>
              </a:ext>
            </a:extLst>
          </p:cNvPr>
          <p:cNvSpPr/>
          <p:nvPr/>
        </p:nvSpPr>
        <p:spPr>
          <a:xfrm>
            <a:off x="3028950" y="966211"/>
            <a:ext cx="8991234" cy="584775"/>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請展開計畫各執行分項，其比重依開發經費占總開發費用之百分比計算。並請與預定進度表之工作項目所列名稱一致。</a:t>
            </a:r>
            <a:r>
              <a:rPr lang="zh-TW" altLang="en-US" sz="1600" b="0" i="0" u="none" strike="noStrike" baseline="0" dirty="0">
                <a:solidFill>
                  <a:srgbClr val="FF0000"/>
                </a:solidFill>
                <a:latin typeface="微軟正黑體" panose="020B0604030504040204" pitchFamily="34" charset="-120"/>
                <a:ea typeface="微軟正黑體" panose="020B0604030504040204" pitchFamily="34" charset="-120"/>
              </a:rPr>
              <a:t>若有無形資產引進、委託研究或驗證請一併列入計畫架構</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a:t>
            </a:r>
            <a:endParaRPr lang="zh-TW" altLang="en-US" sz="1600" dirty="0">
              <a:solidFill>
                <a:schemeClr val="tx1">
                  <a:lumMod val="75000"/>
                </a:schemeClr>
              </a:solidFill>
              <a:latin typeface="微軟正黑體" panose="020B0604030504040204" pitchFamily="34" charset="-120"/>
              <a:ea typeface="微軟正黑體" panose="020B0604030504040204" pitchFamily="34" charset="-120"/>
            </a:endParaRPr>
          </a:p>
        </p:txBody>
      </p:sp>
      <p:sp>
        <p:nvSpPr>
          <p:cNvPr id="105" name="標題 1">
            <a:extLst>
              <a:ext uri="{FF2B5EF4-FFF2-40B4-BE49-F238E27FC236}">
                <a16:creationId xmlns:a16="http://schemas.microsoft.com/office/drawing/2014/main" id="{25E6F74F-C64B-46E1-BF83-EBEAD776857B}"/>
              </a:ext>
            </a:extLst>
          </p:cNvPr>
          <p:cNvSpPr txBox="1">
            <a:spLocks/>
          </p:cNvSpPr>
          <p:nvPr/>
        </p:nvSpPr>
        <p:spPr>
          <a:xfrm>
            <a:off x="1981200" y="114637"/>
            <a:ext cx="8229600" cy="922114"/>
          </a:xfrm>
          <a:prstGeom prst="rect">
            <a:avLst/>
          </a:prstGeom>
        </p:spPr>
        <p:txBody>
          <a:bodyPr vert="horz" lIns="91440" tIns="45720" rIns="91440" bIns="45720" rtlCol="0" anchor="ctr">
            <a:normAutofit/>
          </a:bodyPr>
          <a:lstStyle>
            <a:defPPr>
              <a:defRPr lang="zh-TW"/>
            </a:defPPr>
            <a:lvl1pPr lvl="0" algn="ctr">
              <a:spcBef>
                <a:spcPct val="0"/>
              </a:spcBef>
              <a:defRPr sz="3600" b="1">
                <a:solidFill>
                  <a:srgbClr val="C00000"/>
                </a:solidFill>
                <a:latin typeface="微軟正黑體" panose="020B0604030504040204" pitchFamily="34" charset="-120"/>
                <a:ea typeface="微軟正黑體" panose="020B0604030504040204" pitchFamily="34" charset="-120"/>
              </a:defRPr>
            </a:lvl1pPr>
          </a:lstStyle>
          <a:p>
            <a:r>
              <a:rPr lang="zh-TW" altLang="en-US" sz="4000" dirty="0"/>
              <a:t>貮、計畫內容及實施方法</a:t>
            </a:r>
          </a:p>
        </p:txBody>
      </p:sp>
    </p:spTree>
    <p:extLst>
      <p:ext uri="{BB962C8B-B14F-4D97-AF65-F5344CB8AC3E}">
        <p14:creationId xmlns:p14="http://schemas.microsoft.com/office/powerpoint/2010/main" val="2309076448"/>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B59D3974-78A5-2D84-282C-257C0FE87CAE}"/>
              </a:ext>
            </a:extLst>
          </p:cNvPr>
          <p:cNvSpPr>
            <a:spLocks noGrp="1"/>
          </p:cNvSpPr>
          <p:nvPr>
            <p:ph type="sldNum" sz="quarter" idx="2"/>
          </p:nvPr>
        </p:nvSpPr>
        <p:spPr/>
        <p:txBody>
          <a:bodyPr/>
          <a:lstStyle/>
          <a:p>
            <a:fld id="{86CB4B4D-7CA3-9044-876B-883B54F8677D}" type="slidenum">
              <a:rPr lang="en-US" altLang="zh-TW" smtClean="0"/>
              <a:pPr/>
              <a:t>9</a:t>
            </a:fld>
            <a:endParaRPr lang="en-US" altLang="zh-TW"/>
          </a:p>
        </p:txBody>
      </p:sp>
      <p:sp>
        <p:nvSpPr>
          <p:cNvPr id="5" name="標題 1">
            <a:extLst>
              <a:ext uri="{FF2B5EF4-FFF2-40B4-BE49-F238E27FC236}">
                <a16:creationId xmlns:a16="http://schemas.microsoft.com/office/drawing/2014/main" id="{66B1D633-19C7-5006-343C-89F13EA19F99}"/>
              </a:ext>
            </a:extLst>
          </p:cNvPr>
          <p:cNvSpPr txBox="1">
            <a:spLocks/>
          </p:cNvSpPr>
          <p:nvPr/>
        </p:nvSpPr>
        <p:spPr>
          <a:xfrm>
            <a:off x="1981200" y="142604"/>
            <a:ext cx="8229600" cy="922114"/>
          </a:xfrm>
          <a:prstGeom prst="rect">
            <a:avLst/>
          </a:prstGeom>
        </p:spPr>
        <p:txBody>
          <a:bodyPr vert="horz" lIns="91440" tIns="45720" rIns="91440" bIns="45720" rtlCol="0" anchor="ctr">
            <a:normAutofit/>
          </a:bodyPr>
          <a:lstStyle>
            <a:defPPr>
              <a:defRPr lang="zh-TW"/>
            </a:defPPr>
            <a:lvl1pPr lvl="0" algn="ctr">
              <a:spcBef>
                <a:spcPct val="0"/>
              </a:spcBef>
              <a:defRPr sz="3600" b="1">
                <a:solidFill>
                  <a:srgbClr val="C00000"/>
                </a:solidFill>
                <a:latin typeface="微軟正黑體" panose="020B0604030504040204" pitchFamily="34" charset="-120"/>
                <a:ea typeface="微軟正黑體" panose="020B0604030504040204" pitchFamily="34" charset="-120"/>
              </a:defRPr>
            </a:lvl1pPr>
          </a:lstStyle>
          <a:p>
            <a:r>
              <a:rPr lang="zh-TW" altLang="en-US" sz="4000" dirty="0"/>
              <a:t>貮、計畫內容及實施方法</a:t>
            </a:r>
          </a:p>
        </p:txBody>
      </p:sp>
      <p:sp>
        <p:nvSpPr>
          <p:cNvPr id="3" name="矩形 2">
            <a:extLst>
              <a:ext uri="{FF2B5EF4-FFF2-40B4-BE49-F238E27FC236}">
                <a16:creationId xmlns:a16="http://schemas.microsoft.com/office/drawing/2014/main" id="{CC468F8C-49A1-F1DE-38BE-29984BB2068B}"/>
              </a:ext>
            </a:extLst>
          </p:cNvPr>
          <p:cNvSpPr/>
          <p:nvPr/>
        </p:nvSpPr>
        <p:spPr>
          <a:xfrm>
            <a:off x="771046" y="1277328"/>
            <a:ext cx="4721704" cy="523220"/>
          </a:xfrm>
          <a:prstGeom prst="rect">
            <a:avLst/>
          </a:prstGeom>
        </p:spPr>
        <p:txBody>
          <a:bodyPr wrap="square">
            <a:spAutoFit/>
          </a:bodyPr>
          <a:lstStyle/>
          <a:p>
            <a:pPr algn="l">
              <a:spcBef>
                <a:spcPts val="200"/>
              </a:spcBef>
            </a:pPr>
            <a:r>
              <a:rPr lang="zh-TW" altLang="en-US" sz="2800" b="1" dirty="0">
                <a:solidFill>
                  <a:srgbClr val="002060"/>
                </a:solidFill>
                <a:latin typeface="微軟正黑體" panose="020B0604030504040204" pitchFamily="34" charset="-120"/>
                <a:ea typeface="微軟正黑體" panose="020B0604030504040204" pitchFamily="34" charset="-120"/>
              </a:rPr>
              <a:t>三</a:t>
            </a:r>
            <a:r>
              <a:rPr lang="en-US" altLang="zh-TW" sz="2800" b="1" dirty="0">
                <a:solidFill>
                  <a:srgbClr val="002060"/>
                </a:solidFill>
                <a:latin typeface="微軟正黑體" panose="020B0604030504040204" pitchFamily="34" charset="-120"/>
                <a:ea typeface="微軟正黑體" panose="020B0604030504040204" pitchFamily="34" charset="-120"/>
              </a:rPr>
              <a:t>. </a:t>
            </a:r>
            <a:r>
              <a:rPr lang="zh-TW" altLang="en-US" sz="2800" b="1" dirty="0">
                <a:solidFill>
                  <a:srgbClr val="002060"/>
                </a:solidFill>
                <a:latin typeface="微軟正黑體" panose="020B0604030504040204" pitchFamily="34" charset="-120"/>
                <a:ea typeface="微軟正黑體" panose="020B0604030504040204" pitchFamily="34" charset="-120"/>
              </a:rPr>
              <a:t>實施方法</a:t>
            </a:r>
            <a:endParaRPr lang="en-US" altLang="zh-TW" sz="2800" b="1" dirty="0">
              <a:solidFill>
                <a:srgbClr val="002060"/>
              </a:solidFill>
              <a:latin typeface="微軟正黑體" panose="020B0604030504040204" pitchFamily="34" charset="-120"/>
              <a:ea typeface="微軟正黑體" panose="020B0604030504040204" pitchFamily="34" charset="-120"/>
            </a:endParaRPr>
          </a:p>
        </p:txBody>
      </p:sp>
      <p:sp>
        <p:nvSpPr>
          <p:cNvPr id="47" name="文字方塊 46">
            <a:extLst>
              <a:ext uri="{FF2B5EF4-FFF2-40B4-BE49-F238E27FC236}">
                <a16:creationId xmlns:a16="http://schemas.microsoft.com/office/drawing/2014/main" id="{C952AFAF-4A8C-4AB4-9910-ADE118AF9E64}"/>
              </a:ext>
            </a:extLst>
          </p:cNvPr>
          <p:cNvSpPr txBox="1"/>
          <p:nvPr/>
        </p:nvSpPr>
        <p:spPr>
          <a:xfrm>
            <a:off x="1033991" y="1904355"/>
            <a:ext cx="9677400" cy="24365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1" algn="l">
              <a:spcBef>
                <a:spcPts val="200"/>
              </a:spcBef>
            </a:pP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二</a:t>
            </a: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計畫分項說明</a:t>
            </a:r>
            <a:endParaRPr lang="en-US" altLang="zh-TW" sz="2400" b="1" dirty="0">
              <a:solidFill>
                <a:srgbClr val="000000"/>
              </a:solidFill>
              <a:latin typeface="微軟正黑體" panose="020B0604030504040204" pitchFamily="34" charset="-120"/>
              <a:ea typeface="微軟正黑體" panose="020B0604030504040204" pitchFamily="34" charset="-120"/>
            </a:endParaRPr>
          </a:p>
          <a:p>
            <a:pPr lvl="1" algn="l">
              <a:spcBef>
                <a:spcPts val="200"/>
              </a:spcBef>
            </a:pPr>
            <a:endParaRPr lang="en-US" altLang="zh-TW" sz="2400" b="1" spc="-40" dirty="0">
              <a:solidFill>
                <a:srgbClr val="002060"/>
              </a:solidFill>
              <a:latin typeface="微軟正黑體" panose="020B0604030504040204" pitchFamily="34" charset="-120"/>
              <a:ea typeface="微軟正黑體" panose="020B0604030504040204" pitchFamily="34" charset="-120"/>
            </a:endParaRPr>
          </a:p>
          <a:p>
            <a:pPr lvl="1" algn="l">
              <a:spcBef>
                <a:spcPts val="200"/>
              </a:spcBef>
            </a:pPr>
            <a:endParaRPr lang="en-US" altLang="zh-TW" sz="2400" b="1" spc="-40" dirty="0">
              <a:solidFill>
                <a:srgbClr val="002060"/>
              </a:solidFill>
              <a:latin typeface="微軟正黑體" panose="020B0604030504040204" pitchFamily="34" charset="-120"/>
              <a:ea typeface="微軟正黑體" panose="020B0604030504040204" pitchFamily="34" charset="-120"/>
            </a:endParaRPr>
          </a:p>
          <a:p>
            <a:pPr lvl="1" algn="l">
              <a:spcBef>
                <a:spcPts val="200"/>
              </a:spcBef>
            </a:pP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三</a:t>
            </a:r>
            <a:r>
              <a:rPr lang="en-US" altLang="zh-TW" sz="2400" b="1" dirty="0">
                <a:solidFill>
                  <a:srgbClr val="000000"/>
                </a:solidFill>
                <a:latin typeface="微軟正黑體" panose="020B0604030504040204" pitchFamily="34" charset="-120"/>
                <a:ea typeface="微軟正黑體" panose="020B0604030504040204" pitchFamily="34" charset="-120"/>
              </a:rPr>
              <a:t>)</a:t>
            </a:r>
            <a:r>
              <a:rPr lang="zh-TW" altLang="en-US" sz="2400" b="1" dirty="0">
                <a:solidFill>
                  <a:srgbClr val="000000"/>
                </a:solidFill>
                <a:latin typeface="微軟正黑體" panose="020B0604030504040204" pitchFamily="34" charset="-120"/>
                <a:ea typeface="微軟正黑體" panose="020B0604030504040204" pitchFamily="34" charset="-120"/>
              </a:rPr>
              <a:t>無形資產引進、委託研究或驗證或聘請顧問專家情形</a:t>
            </a:r>
            <a:endParaRPr lang="en-US" altLang="zh-TW" sz="2400" b="1" dirty="0">
              <a:solidFill>
                <a:srgbClr val="000000"/>
              </a:solidFill>
              <a:latin typeface="微軟正黑體" panose="020B0604030504040204" pitchFamily="34" charset="-120"/>
              <a:ea typeface="微軟正黑體" panose="020B0604030504040204" pitchFamily="34" charset="-120"/>
            </a:endParaRPr>
          </a:p>
          <a:p>
            <a:pPr lvl="1" algn="l">
              <a:spcBef>
                <a:spcPts val="200"/>
              </a:spcBef>
            </a:pPr>
            <a:endParaRPr lang="en-US" altLang="zh-TW" sz="2400" b="1" spc="-40" dirty="0">
              <a:solidFill>
                <a:srgbClr val="002060"/>
              </a:solidFill>
              <a:latin typeface="微軟正黑體" panose="020B0604030504040204" pitchFamily="34" charset="-120"/>
              <a:ea typeface="微軟正黑體" panose="020B0604030504040204" pitchFamily="34" charset="-120"/>
            </a:endParaRPr>
          </a:p>
          <a:p>
            <a:pPr lvl="1" algn="l">
              <a:spcBef>
                <a:spcPts val="200"/>
              </a:spcBef>
            </a:pPr>
            <a:endParaRPr lang="en-US" altLang="zh-TW" sz="2400" b="1" spc="-40" dirty="0">
              <a:solidFill>
                <a:srgbClr val="002060"/>
              </a:solidFill>
              <a:latin typeface="微軟正黑體" panose="020B0604030504040204" pitchFamily="34" charset="-120"/>
              <a:ea typeface="微軟正黑體" panose="020B0604030504040204" pitchFamily="34" charset="-120"/>
            </a:endParaRPr>
          </a:p>
        </p:txBody>
      </p:sp>
      <p:sp>
        <p:nvSpPr>
          <p:cNvPr id="58" name="矩形 57">
            <a:extLst>
              <a:ext uri="{FF2B5EF4-FFF2-40B4-BE49-F238E27FC236}">
                <a16:creationId xmlns:a16="http://schemas.microsoft.com/office/drawing/2014/main" id="{354F8E87-D731-4DF9-B5EA-1AE28FD9E3EB}"/>
              </a:ext>
            </a:extLst>
          </p:cNvPr>
          <p:cNvSpPr/>
          <p:nvPr/>
        </p:nvSpPr>
        <p:spPr>
          <a:xfrm>
            <a:off x="1800473" y="2632304"/>
            <a:ext cx="9419977" cy="338554"/>
          </a:xfrm>
          <a:prstGeom prst="rect">
            <a:avLst/>
          </a:prstGeom>
          <a:solidFill>
            <a:srgbClr val="FFEAE9"/>
          </a:solidFill>
        </p:spPr>
        <p:txBody>
          <a:bodyPr wrap="square">
            <a:spAutoFit/>
          </a:bodyPr>
          <a:lstStyle/>
          <a:p>
            <a:pPr algn="l"/>
            <a:r>
              <a:rPr lang="zh-TW" altLang="en-US" sz="1600" dirty="0">
                <a:solidFill>
                  <a:schemeClr val="tx1">
                    <a:lumMod val="75000"/>
                  </a:schemeClr>
                </a:solidFill>
                <a:latin typeface="微軟正黑體" panose="020B0604030504040204" pitchFamily="34" charset="-120"/>
                <a:ea typeface="微軟正黑體" panose="020B0604030504040204" pitchFamily="34" charset="-120"/>
              </a:rPr>
              <a:t>撰寫方向建議：</a:t>
            </a:r>
            <a:r>
              <a:rPr lang="zh-TW" altLang="en-US" sz="1600" b="0" i="0" u="none" strike="noStrike" baseline="0" dirty="0">
                <a:solidFill>
                  <a:schemeClr val="tx1">
                    <a:lumMod val="75000"/>
                  </a:schemeClr>
                </a:solidFill>
                <a:latin typeface="微軟正黑體" panose="020B0604030504040204" pitchFamily="34" charset="-120"/>
                <a:ea typeface="微軟正黑體" panose="020B0604030504040204" pitchFamily="34" charset="-120"/>
              </a:rPr>
              <a:t>依計畫架構逐項說明實施方式，分項計畫與工作項目名稱需與架構圖所列名稱一致。</a:t>
            </a:r>
            <a:endParaRPr lang="zh-TW" altLang="en-US" sz="1600" dirty="0">
              <a:solidFill>
                <a:schemeClr val="tx1">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98352964"/>
      </p:ext>
    </p:extLst>
  </p:cSld>
  <p:clrMapOvr>
    <a:masterClrMapping/>
  </p:clrMapOvr>
  <p:transition>
    <p:fade thruBlk="1"/>
  </p:transition>
</p:sld>
</file>

<file path=ppt/theme/theme1.xml><?xml version="1.0" encoding="utf-8"?>
<a:theme xmlns:a="http://schemas.openxmlformats.org/drawingml/2006/main" name="21_BasicWhite">
  <a:themeElements>
    <a:clrScheme name="自訂 54">
      <a:dk1>
        <a:srgbClr val="5E5E5E"/>
      </a:dk1>
      <a:lt1>
        <a:srgbClr val="FFFFFF"/>
      </a:lt1>
      <a:dk2>
        <a:srgbClr val="5E5E5E"/>
      </a:dk2>
      <a:lt2>
        <a:srgbClr val="D5D5D5"/>
      </a:lt2>
      <a:accent1>
        <a:srgbClr val="00A2FF"/>
      </a:accent1>
      <a:accent2>
        <a:srgbClr val="16E7CF"/>
      </a:accent2>
      <a:accent3>
        <a:srgbClr val="61D836"/>
      </a:accent3>
      <a:accent4>
        <a:srgbClr val="284356"/>
      </a:accent4>
      <a:accent5>
        <a:srgbClr val="FF644E"/>
      </a:accent5>
      <a:accent6>
        <a:srgbClr val="FF42A1"/>
      </a:accent6>
      <a:hlink>
        <a:srgbClr val="0000FF"/>
      </a:hlink>
      <a:folHlink>
        <a:srgbClr val="FF00FF"/>
      </a:folHlink>
    </a:clrScheme>
    <a:fontScheme name="自訂 2">
      <a:majorFont>
        <a:latin typeface="微軟正黑體"/>
        <a:ea typeface="微軟正黑體"/>
        <a:cs typeface="Helvetica Neue"/>
      </a:majorFont>
      <a:minorFont>
        <a:latin typeface="微軟正黑體 Light"/>
        <a:ea typeface="微軟正黑體 Light"/>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7C6EA">
            <a:lumMod val="75000"/>
          </a:srgbClr>
        </a:solidFill>
        <a:ln>
          <a:noFill/>
        </a:ln>
      </a:spPr>
      <a:bodyPr spcFirstLastPara="1" wrap="square" lIns="99044" tIns="99044" rIns="99044" bIns="99044" anchor="ctr" anchorCtr="0">
        <a:noAutofit/>
      </a:bodyPr>
      <a:lstStyle>
        <a:defPPr marL="0" marR="0" indent="0" defTabSz="990570" eaLnBrk="1" fontAlgn="auto" latinLnBrk="0" hangingPunct="1">
          <a:lnSpc>
            <a:spcPct val="100000"/>
          </a:lnSpc>
          <a:spcBef>
            <a:spcPts val="0"/>
          </a:spcBef>
          <a:spcAft>
            <a:spcPts val="0"/>
          </a:spcAft>
          <a:buClr>
            <a:srgbClr val="000000"/>
          </a:buClr>
          <a:buSzTx/>
          <a:buFontTx/>
          <a:buNone/>
          <a:tabLst/>
          <a:defRPr kumimoji="0" sz="1517" b="0" i="0" u="none" strike="noStrike" kern="0" cap="none" spc="0" normalizeH="0" baseline="0" noProof="0">
            <a:ln>
              <a:noFill/>
            </a:ln>
            <a:solidFill>
              <a:srgbClr val="A8E7FF">
                <a:lumMod val="25000"/>
              </a:srgbClr>
            </a:solidFill>
            <a:effectLst/>
            <a:uLnTx/>
            <a:uFillTx/>
            <a:latin typeface="Arial"/>
            <a:cs typeface="Arial"/>
            <a:sym typeface="Arial"/>
          </a:defRPr>
        </a:defPPr>
      </a:lst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10120專案進度管理規劃_彙整版_1" id="{A58E553C-F2C0-4BCB-B39E-81F910E3B8F6}" vid="{7598AE08-5954-45E1-AF9C-A9C7CABB29C5}"/>
    </a:ext>
  </a:extLst>
</a:theme>
</file>

<file path=ppt/theme/theme3.xml><?xml version="1.0" encoding="utf-8"?>
<a:theme xmlns:a="http://schemas.openxmlformats.org/drawingml/2006/main" name="1_Office 佈景主題">
  <a:themeElements>
    <a:clrScheme name="Office">
      <a:dk1>
        <a:srgbClr val="000000"/>
      </a:dk1>
      <a:lt1>
        <a:srgbClr val="FFFFFF"/>
      </a:lt1>
      <a:dk2>
        <a:srgbClr val="778495"/>
      </a:dk2>
      <a:lt2>
        <a:srgbClr val="F0F0F0"/>
      </a:lt2>
      <a:accent1>
        <a:srgbClr val="0067B9"/>
      </a:accent1>
      <a:accent2>
        <a:srgbClr val="01416D"/>
      </a:accent2>
      <a:accent3>
        <a:srgbClr val="86C996"/>
      </a:accent3>
      <a:accent4>
        <a:srgbClr val="7DC14A"/>
      </a:accent4>
      <a:accent5>
        <a:srgbClr val="DB9E44"/>
      </a:accent5>
      <a:accent6>
        <a:srgbClr val="FBAB11"/>
      </a:accent6>
      <a:hlink>
        <a:srgbClr val="4472C4"/>
      </a:hlink>
      <a:folHlink>
        <a:srgbClr val="BFBFB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EE1BF922ECA458A2D22D02CD6E125" ma:contentTypeVersion="14" ma:contentTypeDescription="Create a new document." ma:contentTypeScope="" ma:versionID="818ae3d7fb97e2eed3c77bfd897c50fc">
  <xsd:schema xmlns:xsd="http://www.w3.org/2001/XMLSchema" xmlns:xs="http://www.w3.org/2001/XMLSchema" xmlns:p="http://schemas.microsoft.com/office/2006/metadata/properties" xmlns:ns3="19ef1456-91fd-4ab5-8560-686453138204" xmlns:ns4="cefc4398-dd61-4640-ada3-24f68955a541" targetNamespace="http://schemas.microsoft.com/office/2006/metadata/properties" ma:root="true" ma:fieldsID="971a1c4088094b62a10b3e845e64c469" ns3:_="" ns4:_="">
    <xsd:import namespace="19ef1456-91fd-4ab5-8560-686453138204"/>
    <xsd:import namespace="cefc4398-dd61-4640-ada3-24f68955a5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ef1456-91fd-4ab5-8560-6864531382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fc4398-dd61-4640-ada3-24f68955a54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9ef1456-91fd-4ab5-8560-68645313820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683124-8358-4FA2-9CB1-D84B483813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f1456-91fd-4ab5-8560-686453138204"/>
    <ds:schemaRef ds:uri="cefc4398-dd61-4640-ada3-24f68955a5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4FCD44-2646-411C-AB99-9292D6932EAF}">
  <ds:schemaRefs>
    <ds:schemaRef ds:uri="http://schemas.openxmlformats.org/package/2006/metadata/core-properties"/>
    <ds:schemaRef ds:uri="http://schemas.microsoft.com/office/2006/metadata/properties"/>
    <ds:schemaRef ds:uri="http://www.w3.org/XML/1998/namespace"/>
    <ds:schemaRef ds:uri="http://purl.org/dc/terms/"/>
    <ds:schemaRef ds:uri="http://schemas.microsoft.com/office/2006/documentManagement/types"/>
    <ds:schemaRef ds:uri="http://purl.org/dc/dcmitype/"/>
    <ds:schemaRef ds:uri="http://purl.org/dc/elements/1.1/"/>
    <ds:schemaRef ds:uri="http://schemas.microsoft.com/office/infopath/2007/PartnerControls"/>
    <ds:schemaRef ds:uri="cefc4398-dd61-4640-ada3-24f68955a541"/>
    <ds:schemaRef ds:uri="19ef1456-91fd-4ab5-8560-686453138204"/>
  </ds:schemaRefs>
</ds:datastoreItem>
</file>

<file path=customXml/itemProps3.xml><?xml version="1.0" encoding="utf-8"?>
<ds:datastoreItem xmlns:ds="http://schemas.openxmlformats.org/officeDocument/2006/customXml" ds:itemID="{10EE9508-1442-4516-956B-54EC6FE84A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30531</TotalTime>
  <Words>896</Words>
  <Application>Microsoft Office PowerPoint</Application>
  <PresentationFormat>寬螢幕</PresentationFormat>
  <Paragraphs>121</Paragraphs>
  <Slides>16</Slides>
  <Notes>0</Notes>
  <HiddenSlides>0</HiddenSlides>
  <MMClips>0</MMClips>
  <ScaleCrop>false</ScaleCrop>
  <HeadingPairs>
    <vt:vector size="6" baseType="variant">
      <vt:variant>
        <vt:lpstr>使用字型</vt:lpstr>
      </vt:variant>
      <vt:variant>
        <vt:i4>15</vt:i4>
      </vt:variant>
      <vt:variant>
        <vt:lpstr>佈景主題</vt:lpstr>
      </vt:variant>
      <vt:variant>
        <vt:i4>3</vt:i4>
      </vt:variant>
      <vt:variant>
        <vt:lpstr>投影片標題</vt:lpstr>
      </vt:variant>
      <vt:variant>
        <vt:i4>16</vt:i4>
      </vt:variant>
    </vt:vector>
  </HeadingPairs>
  <TitlesOfParts>
    <vt:vector size="34" baseType="lpstr">
      <vt:lpstr>Helvetica Neue</vt:lpstr>
      <vt:lpstr>Helvetica Neue Medium</vt:lpstr>
      <vt:lpstr>Microsoft YaHei</vt:lpstr>
      <vt:lpstr>Microsoft YaHei UI</vt:lpstr>
      <vt:lpstr>PingFang TC Regular</vt:lpstr>
      <vt:lpstr>Poppins Regular</vt:lpstr>
      <vt:lpstr>思源黑体 CN Medium</vt:lpstr>
      <vt:lpstr>微軟正黑體</vt:lpstr>
      <vt:lpstr>微軟正黑體 Light</vt:lpstr>
      <vt:lpstr>新細明體</vt:lpstr>
      <vt:lpstr>標楷體</vt:lpstr>
      <vt:lpstr>Arial</vt:lpstr>
      <vt:lpstr>Calibri</vt:lpstr>
      <vt:lpstr>Tahoma</vt:lpstr>
      <vt:lpstr>Times New Roman</vt:lpstr>
      <vt:lpstr>21_BasicWhite</vt:lpstr>
      <vt:lpstr>DT</vt:lpstr>
      <vt:lpstr>1_Office 佈景主題</vt:lpstr>
      <vt:lpstr>數位發展部數位產業署 軍民通用資安技術研發補助計畫-啟動型研究</vt:lpstr>
      <vt:lpstr>PowerPoint 簡報</vt:lpstr>
      <vt:lpstr>一. 基本資料</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敬請指教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杜宜璉 Natasha Tu</dc:creator>
  <cp:lastModifiedBy>羅翊萍</cp:lastModifiedBy>
  <cp:revision>829</cp:revision>
  <cp:lastPrinted>2022-12-16T08:48:45Z</cp:lastPrinted>
  <dcterms:modified xsi:type="dcterms:W3CDTF">2023-08-25T07:27:45Z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0x010100C6BEE1BF922ECA458A2D22D02CD6E125</vt:lpwstr>
  </property>
</Properties>
</file>